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93" r:id="rId4"/>
  </p:sldMasterIdLst>
  <p:notesMasterIdLst>
    <p:notesMasterId r:id="rId15"/>
  </p:notesMasterIdLst>
  <p:handoutMasterIdLst>
    <p:handoutMasterId r:id="rId16"/>
  </p:handoutMasterIdLst>
  <p:sldIdLst>
    <p:sldId id="413" r:id="rId5"/>
    <p:sldId id="459" r:id="rId6"/>
    <p:sldId id="460" r:id="rId7"/>
    <p:sldId id="461" r:id="rId8"/>
    <p:sldId id="463" r:id="rId9"/>
    <p:sldId id="462" r:id="rId10"/>
    <p:sldId id="465" r:id="rId11"/>
    <p:sldId id="464" r:id="rId12"/>
    <p:sldId id="288" r:id="rId13"/>
    <p:sldId id="287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280" userDrawn="1">
          <p15:clr>
            <a:srgbClr val="A4A3A4"/>
          </p15:clr>
        </p15:guide>
        <p15:guide id="3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757FF"/>
    <a:srgbClr val="FFFFFF"/>
    <a:srgbClr val="E7EBF5"/>
    <a:srgbClr val="0000FF"/>
    <a:srgbClr val="78403E"/>
    <a:srgbClr val="D21E1E"/>
    <a:srgbClr val="0071C5"/>
    <a:srgbClr val="D83D3D"/>
    <a:srgbClr val="632523"/>
    <a:srgbClr val="E6B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5" autoAdjust="0"/>
    <p:restoredTop sz="93136" autoAdjust="0"/>
  </p:normalViewPr>
  <p:slideViewPr>
    <p:cSldViewPr snapToGrid="0">
      <p:cViewPr varScale="1">
        <p:scale>
          <a:sx n="92" d="100"/>
          <a:sy n="92" d="100"/>
        </p:scale>
        <p:origin x="662" y="53"/>
      </p:cViewPr>
      <p:guideLst>
        <p:guide orient="horz" pos="2136"/>
        <p:guide pos="2280"/>
        <p:guide pos="19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4/11/2015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4/11/2015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8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54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1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324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70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4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33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641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61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68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9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5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3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596389"/>
            <a:ext cx="9144000" cy="2616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60408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1050" b="1" smtClean="0">
                <a:solidFill>
                  <a:srgbClr val="FFFFFF"/>
                </a:solidFill>
                <a:latin typeface="Neo Sans Intel"/>
                <a:ea typeface="Verdana" pitchFamily="34" charset="0"/>
                <a:cs typeface="Neo Sans Inte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50" b="1" dirty="0">
              <a:solidFill>
                <a:srgbClr val="FFFFFF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633678"/>
            <a:ext cx="4571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b="1" kern="900" spc="120" dirty="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MIPT-MIPS 2014 Project</a:t>
            </a:r>
            <a:endParaRPr lang="ru-RU" sz="800" b="1" kern="900" spc="120" dirty="0" smtClean="0">
              <a:solidFill>
                <a:srgbClr val="FFFFFF"/>
              </a:solidFill>
              <a:latin typeface="Calibri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8452435" y="6611778"/>
            <a:ext cx="691566" cy="246221"/>
          </a:xfrm>
          <a:prstGeom prst="rect">
            <a:avLst/>
          </a:prstGeom>
          <a:gradFill flip="none" rotWithShape="1">
            <a:gsLst>
              <a:gs pos="0">
                <a:srgbClr val="007DC6"/>
              </a:gs>
              <a:gs pos="100000">
                <a:srgbClr val="007FC7"/>
              </a:gs>
            </a:gsLst>
            <a:lin ang="10800000" scaled="1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786788" y="6596388"/>
            <a:ext cx="321017" cy="24968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640588" y="6633678"/>
            <a:ext cx="5028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b="1" kern="900" spc="120" dirty="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Intel Laboratory at Moscow Institute of Physics and Technology </a:t>
            </a:r>
            <a:endParaRPr lang="ru-RU" sz="800" b="1" kern="900" spc="120" dirty="0" smtClean="0">
              <a:solidFill>
                <a:srgbClr val="FFFFFF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4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  <p:sldLayoutId id="2147486006" r:id="rId13"/>
    <p:sldLayoutId id="2147486007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rIns="0" anchor="b"/>
          <a:lstStyle/>
          <a:p>
            <a:pPr>
              <a:spcAft>
                <a:spcPts val="1200"/>
              </a:spcAft>
            </a:pPr>
            <a:r>
              <a:rPr lang="en-US" sz="3700" dirty="0" smtClean="0"/>
              <a:t>Out-Of-Order </a:t>
            </a:r>
            <a:r>
              <a:rPr lang="en-US" sz="3700" dirty="0" smtClean="0"/>
              <a:t>Execution (part </a:t>
            </a:r>
            <a:r>
              <a:rPr lang="en-US" sz="3700" dirty="0" smtClean="0"/>
              <a:t>III</a:t>
            </a:r>
            <a:r>
              <a:rPr lang="en-US" sz="3700" dirty="0" smtClean="0"/>
              <a:t>)</a:t>
            </a:r>
            <a:endParaRPr lang="en-US" sz="37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11</a:t>
            </a:r>
            <a:r>
              <a:rPr lang="en-US" dirty="0" smtClean="0">
                <a:latin typeface="Neo Sans Intel"/>
              </a:rPr>
              <a:t> </a:t>
            </a:r>
            <a:r>
              <a:rPr lang="en-US" dirty="0" smtClean="0">
                <a:latin typeface="Neo Sans Intel"/>
              </a:rPr>
              <a:t>April 2015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8003"/>
      </p:ext>
    </p:extLst>
  </p:cSld>
  <p:clrMapOvr>
    <a:masterClrMapping/>
  </p:clrMapOvr>
  <p:transition advTm="61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 advTm="73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Memory Dependencies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3" y="887210"/>
            <a:ext cx="8403907" cy="5472949"/>
          </a:xfrm>
        </p:spPr>
        <p:txBody>
          <a:bodyPr/>
          <a:lstStyle/>
          <a:p>
            <a:pPr marL="342900" lvl="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Instructions can be dependent through memory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So far we consider only dependency through register</a:t>
            </a:r>
            <a:endParaRPr lang="en-US" sz="20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endParaRPr>
          </a:p>
          <a:p>
            <a:pPr marL="342900" indent="-342900">
              <a:spcBef>
                <a:spcPts val="1200"/>
              </a:spcBef>
              <a:buFont typeface="Arial" charset="0"/>
              <a:buChar char="•"/>
              <a:defRPr/>
            </a:pPr>
            <a:endParaRPr lang="en-US" kern="1200" dirty="0" smtClean="0">
              <a:solidFill>
                <a:sysClr val="windowText" lastClr="000000"/>
              </a:solidFill>
              <a:latin typeface="Calibri"/>
              <a:cs typeface="Arial" charset="0"/>
            </a:endParaRPr>
          </a:p>
          <a:p>
            <a:pPr marL="342900" indent="-342900">
              <a:spcBef>
                <a:spcPts val="1200"/>
              </a:spcBef>
              <a:buFont typeface="Arial" charset="0"/>
              <a:buChar char="•"/>
              <a:defRPr/>
            </a:pPr>
            <a:endParaRPr lang="en-US" kern="1200" dirty="0" smtClean="0">
              <a:solidFill>
                <a:sysClr val="windowText" lastClr="000000"/>
              </a:solidFill>
              <a:latin typeface="Calibri"/>
              <a:cs typeface="Arial" charset="0"/>
            </a:endParaRPr>
          </a:p>
          <a:p>
            <a:pPr>
              <a:spcBef>
                <a:spcPts val="1200"/>
              </a:spcBef>
              <a:defRPr/>
            </a:pPr>
            <a:endParaRPr lang="en-US" sz="1400" kern="1200" dirty="0">
              <a:solidFill>
                <a:sysClr val="windowText" lastClr="000000"/>
              </a:solidFill>
              <a:latin typeface="Calibri"/>
              <a:cs typeface="Arial" charset="0"/>
            </a:endParaRPr>
          </a:p>
          <a:p>
            <a:pPr marL="34290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They cannot </a:t>
            </a:r>
            <a:r>
              <a:rPr lang="en-US" kern="1200" dirty="0">
                <a:solidFill>
                  <a:sysClr val="windowText" lastClr="000000"/>
                </a:solidFill>
                <a:latin typeface="Calibri"/>
                <a:cs typeface="Arial" charset="0"/>
              </a:rPr>
              <a:t>be </a:t>
            </a: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checked at allocation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Need to calculate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addresses of the load and all stores</a:t>
            </a:r>
          </a:p>
          <a:p>
            <a:pPr marL="34290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Straightforward solution: a load waits until all previous stores write to memory/cache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As stores write only after their retirement, it </a:t>
            </a: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postpones execution of a load almost to its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retirement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Unlike stores, loads are waiting by many other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instruction</a:t>
            </a:r>
          </a:p>
          <a:p>
            <a:pPr marL="34290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>
                <a:solidFill>
                  <a:sysClr val="windowText" lastClr="000000"/>
                </a:solidFill>
                <a:latin typeface="Calibri"/>
                <a:cs typeface="Arial" charset="0"/>
              </a:rPr>
              <a:t>It is too slow → need to find a better solution</a:t>
            </a:r>
            <a:endParaRPr lang="en-US" kern="1200" dirty="0">
              <a:solidFill>
                <a:sysClr val="windowText" lastClr="000000"/>
              </a:solidFill>
              <a:latin typeface="Calibri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5360" y="1859931"/>
            <a:ext cx="3763486" cy="1071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Bef>
                <a:spcPts val="1200"/>
              </a:spcBef>
              <a:buClr>
                <a:srgbClr val="061922"/>
              </a:buClr>
              <a:defRPr/>
            </a:pP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 </a:t>
            </a:r>
            <a:r>
              <a:rPr lang="en-US" dirty="0" err="1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 …</a:t>
            </a:r>
            <a:endParaRPr lang="en-US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>
              <a:spcBef>
                <a:spcPct val="20000"/>
              </a:spcBef>
              <a:buClr>
                <a:srgbClr val="061922"/>
              </a:buClr>
              <a:defRPr/>
            </a:pP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  <a:p>
            <a:pPr marL="0" lvl="2">
              <a:spcBef>
                <a:spcPct val="20000"/>
              </a:spcBef>
              <a:buClr>
                <a:srgbClr val="061922"/>
              </a:buClr>
              <a:defRPr/>
            </a:pP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(6)  … 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  <a:r>
              <a:rPr lang="en-US" dirty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758565" y="1859931"/>
            <a:ext cx="4925060" cy="1085923"/>
          </a:xfrm>
          <a:prstGeom prst="wedgeRoundRectCallout">
            <a:avLst>
              <a:gd name="adj1" fmla="val -58059"/>
              <a:gd name="adj2" fmla="val 27931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memory 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space written by 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overlapped with one read by 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(6)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then there is dependency.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baseline="0" dirty="0" smtClean="0">
                <a:solidFill>
                  <a:prstClr val="black"/>
                </a:solidFill>
                <a:latin typeface="Calibri"/>
                <a:cs typeface="+mn-cs"/>
              </a:rPr>
              <a:t>In this case,</a:t>
            </a:r>
            <a:r>
              <a:rPr lang="en-US" kern="0" dirty="0" smtClean="0">
                <a:solidFill>
                  <a:prstClr val="black"/>
                </a:solidFill>
                <a:latin typeface="Calibri"/>
                <a:cs typeface="+mn-cs"/>
              </a:rPr>
              <a:t> </a:t>
            </a:r>
            <a:r>
              <a:rPr lang="en-US" kern="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(6)</a:t>
            </a:r>
            <a:r>
              <a:rPr lang="en-US" kern="0" dirty="0" smtClean="0">
                <a:solidFill>
                  <a:prstClr val="black"/>
                </a:solidFill>
                <a:latin typeface="Calibri"/>
                <a:cs typeface="+mn-cs"/>
              </a:rPr>
              <a:t> cannot be executed before </a:t>
            </a:r>
            <a:r>
              <a:rPr lang="en-US" kern="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  <a:endParaRPr kumimoji="0" lang="en-US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9079782"/>
      </p:ext>
    </p:extLst>
  </p:cSld>
  <p:clrMapOvr>
    <a:masterClrMapping/>
  </p:clrMapOvr>
  <p:transition advTm="4299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14016" x="1258888" y="4554538"/>
          <p14:tracePt t="14250" x="1330325" y="4340225"/>
          <p14:tracePt t="14284" x="1527175" y="3751263"/>
          <p14:tracePt t="14312" x="1643063" y="3322638"/>
          <p14:tracePt t="14345" x="1741488" y="2830513"/>
          <p14:tracePt t="14378" x="1751013" y="2679700"/>
          <p14:tracePt t="14412" x="1751013" y="2652713"/>
          <p14:tracePt t="14445" x="1751013" y="2625725"/>
          <p14:tracePt t="14478" x="1751013" y="2616200"/>
          <p14:tracePt t="14500" x="1751013" y="2608263"/>
          <p14:tracePt t="14534" x="1751013" y="2589213"/>
          <p14:tracePt t="14562" x="1812925" y="2455863"/>
          <p14:tracePt t="14595" x="1938338" y="2295525"/>
          <p14:tracePt t="14628" x="2054225" y="2206625"/>
          <p14:tracePt t="14661" x="2276475" y="2089150"/>
          <p14:tracePt t="14680" x="2330450" y="2054225"/>
          <p14:tracePt t="14712" x="2339975" y="2054225"/>
          <p14:tracePt t="14749" x="2347913" y="2054225"/>
          <p14:tracePt t="14862" x="2347913" y="2063750"/>
          <p14:tracePt t="14895" x="2330450" y="2071688"/>
          <p14:tracePt t="14928" x="2197100" y="2071688"/>
          <p14:tracePt t="14961" x="1785938" y="2054225"/>
          <p14:tracePt t="14984" x="1455738" y="2036763"/>
          <p14:tracePt t="15017" x="1179513" y="2017713"/>
          <p14:tracePt t="15050" x="1108075" y="2017713"/>
          <p14:tracePt t="15079" x="1081088" y="2017713"/>
          <p14:tracePt t="15145" x="1258888" y="1893888"/>
          <p14:tracePt t="15178" x="1446213" y="1830388"/>
          <p14:tracePt t="15196" x="1704975" y="1812925"/>
          <p14:tracePt t="15228" x="2009775" y="1839913"/>
          <p14:tracePt t="15266" x="2268538" y="1920875"/>
          <p14:tracePt t="15301" x="2384425" y="1973263"/>
          <p14:tracePt t="15329" x="2490788" y="2054225"/>
          <p14:tracePt t="15362" x="2517775" y="2170113"/>
          <p14:tracePt t="15395" x="2473325" y="2251075"/>
          <p14:tracePt t="15428" x="2152650" y="2330450"/>
          <p14:tracePt t="15462" x="1830388" y="2330450"/>
          <p14:tracePt t="15484" x="1731963" y="2286000"/>
          <p14:tracePt t="15517" x="1616075" y="2187575"/>
          <p14:tracePt t="15551" x="1589088" y="2143125"/>
          <p14:tracePt t="15579" x="1589088" y="2081213"/>
          <p14:tracePt t="15612" x="1679575" y="1938338"/>
          <p14:tracePt t="15645" x="1893888" y="1866900"/>
          <p14:tracePt t="15678" x="2170113" y="1901825"/>
          <p14:tracePt t="15712" x="2268538" y="1973263"/>
          <p14:tracePt t="15734" x="2322513" y="2044700"/>
          <p14:tracePt t="15767" x="2330450" y="2098675"/>
          <p14:tracePt t="15801" x="2170113" y="2214563"/>
          <p14:tracePt t="15829" x="1938338" y="2268538"/>
          <p14:tracePt t="15862" x="1643063" y="2224088"/>
          <p14:tracePt t="15895" x="1482725" y="2108200"/>
          <p14:tracePt t="15928" x="1473200" y="2081213"/>
          <p14:tracePt t="15962" x="1500188" y="2027238"/>
          <p14:tracePt t="15995" x="1812925" y="1946275"/>
          <p14:tracePt t="16034" x="2152650" y="1946275"/>
          <p14:tracePt t="16063" x="2224088" y="1946275"/>
          <p14:tracePt t="16095" x="2259013" y="2000250"/>
          <p14:tracePt t="16128" x="2232025" y="2054225"/>
          <p14:tracePt t="16161" x="2062163" y="2081213"/>
          <p14:tracePt t="16180" x="1866900" y="2054225"/>
          <p14:tracePt t="16213" x="1643063" y="1857375"/>
          <p14:tracePt t="16250" x="1608138" y="1785938"/>
          <p14:tracePt t="16300" x="1741488" y="1724025"/>
          <p14:tracePt t="16329" x="1893888" y="1724025"/>
          <p14:tracePt t="16362" x="2116138" y="1857375"/>
          <p14:tracePt t="16395" x="2170113" y="2009775"/>
          <p14:tracePt t="16428" x="2098675" y="2251075"/>
          <p14:tracePt t="16462" x="1928813" y="2384425"/>
          <p14:tracePt t="16484" x="1751013" y="2438400"/>
          <p14:tracePt t="16517" x="1581150" y="2401888"/>
          <p14:tracePt t="16551" x="1554163" y="2374900"/>
          <p14:tracePt t="16595" x="1571625" y="2374900"/>
          <p14:tracePt t="16629" x="1847850" y="2482850"/>
          <p14:tracePt t="16662" x="2044700" y="2660650"/>
          <p14:tracePt t="16680" x="2179638" y="2813050"/>
          <p14:tracePt t="16712" x="2205038" y="2857500"/>
          <p14:tracePt t="16816" x="2205038" y="2813050"/>
          <p14:tracePt t="16846" x="2224088" y="2759075"/>
          <p14:tracePt t="16879" x="2276475" y="2697163"/>
          <p14:tracePt t="16912" x="2357438" y="2643188"/>
          <p14:tracePt t="16945" x="2500313" y="2616200"/>
          <p14:tracePt t="16978" x="2679700" y="2616200"/>
          <p14:tracePt t="17017" x="2847975" y="2660650"/>
          <p14:tracePt t="17051" x="2894013" y="2697163"/>
          <p14:tracePt t="17079" x="2928938" y="2732088"/>
          <p14:tracePt t="17112" x="2928938" y="2741613"/>
          <p14:tracePt t="17145" x="2928938" y="2751138"/>
          <p14:tracePt t="17362" x="2874963" y="2803525"/>
          <p14:tracePt t="17395" x="2608263" y="2938463"/>
          <p14:tracePt t="17428" x="2490788" y="2955925"/>
          <p14:tracePt t="17462" x="2419350" y="2884488"/>
          <p14:tracePt t="17485" x="2357438" y="2786063"/>
          <p14:tracePt t="17517" x="2357438" y="2741613"/>
          <p14:tracePt t="17551" x="2500313" y="2625725"/>
          <p14:tracePt t="17595" x="2768600" y="2616200"/>
          <p14:tracePt t="17628" x="2982913" y="2660650"/>
          <p14:tracePt t="17662" x="3081338" y="2786063"/>
          <p14:tracePt t="17680" x="3108325" y="2849563"/>
          <p14:tracePt t="17712" x="3071813" y="3036888"/>
          <p14:tracePt t="17735" x="2938463" y="3160713"/>
          <p14:tracePt t="17768" x="2813050" y="3179763"/>
          <p14:tracePt t="17801" x="2786063" y="3179763"/>
          <p14:tracePt t="17830" x="2776538" y="3143250"/>
          <p14:tracePt t="17863" x="2732088" y="2894013"/>
          <p14:tracePt t="17879" x="2732088" y="2822575"/>
          <p14:tracePt t="17912" x="2822575" y="2660650"/>
          <p14:tracePt t="17945" x="2901950" y="2643188"/>
          <p14:tracePt t="17978" x="3000375" y="2679700"/>
          <p14:tracePt t="18001" x="3027363" y="2714625"/>
          <p14:tracePt t="18034" x="3017838" y="2813050"/>
          <p14:tracePt t="18063" x="2830513" y="2921000"/>
          <p14:tracePt t="18095" x="2652713" y="2946400"/>
          <p14:tracePt t="18129" x="2509838" y="2946400"/>
          <p14:tracePt t="18162" x="2438400" y="2894013"/>
          <p14:tracePt t="18180" x="2419350" y="2884488"/>
          <p14:tracePt t="18213" x="2419350" y="2867025"/>
          <p14:tracePt t="18245" x="2473325" y="2822575"/>
          <p14:tracePt t="18284" x="2500313" y="2813050"/>
          <p14:tracePt t="18313" x="2554288" y="2813050"/>
          <p14:tracePt t="18345" x="2616200" y="2830513"/>
          <p14:tracePt t="18378" x="2660650" y="2840038"/>
          <p14:tracePt t="18412" x="2751138" y="2874963"/>
          <p14:tracePt t="18445" x="2847975" y="2884488"/>
          <p14:tracePt t="18478" x="2867025" y="2884488"/>
          <p14:tracePt t="18501" x="2874963" y="2884488"/>
          <p14:tracePt t="18912" x="2741613" y="2635250"/>
          <p14:tracePt t="18945" x="2544763" y="2339975"/>
          <p14:tracePt t="18979" x="2473325" y="2232025"/>
          <p14:tracePt t="19001" x="2401888" y="2170113"/>
          <p14:tracePt t="19034" x="2357438" y="2135188"/>
          <p14:tracePt t="19063" x="2312988" y="2027238"/>
          <p14:tracePt t="19096" x="2241550" y="1849438"/>
          <p14:tracePt t="19129" x="2232025" y="1822450"/>
          <p14:tracePt t="19162" x="2232025" y="1812925"/>
          <p14:tracePt t="19213" x="2232025" y="1839913"/>
          <p14:tracePt t="19245" x="2241550" y="1874838"/>
          <p14:tracePt t="19284" x="2303463" y="1982788"/>
          <p14:tracePt t="19317" x="2393950" y="2143125"/>
          <p14:tracePt t="19347" x="2446338" y="2232025"/>
          <p14:tracePt t="19363" x="2455863" y="2259013"/>
          <p14:tracePt t="19396" x="2490788" y="2303463"/>
          <p14:tracePt t="19429" x="2490788" y="2312988"/>
          <p14:tracePt t="19484" x="2482850" y="2312988"/>
          <p14:tracePt t="19518" x="2446338" y="2268538"/>
          <p14:tracePt t="19551" x="2438400" y="2251075"/>
          <p14:tracePt t="19580" x="2401888" y="2187575"/>
          <p14:tracePt t="19612" x="2339975" y="2116138"/>
          <p14:tracePt t="19645" x="2330450" y="2089150"/>
          <p14:tracePt t="19679" x="2322513" y="2089150"/>
          <p14:tracePt t="19783" x="2303463" y="2081213"/>
          <p14:tracePt t="19845" x="2232025" y="2036763"/>
          <p14:tracePt t="19879" x="2187575" y="2009775"/>
          <p14:tracePt t="19962" x="2214563" y="2036763"/>
          <p14:tracePt t="19985" x="2259013" y="2081213"/>
          <p14:tracePt t="20019" x="2384425" y="2160588"/>
          <p14:tracePt t="20052" x="2473325" y="2214563"/>
          <p14:tracePt t="20080" x="2544763" y="2295525"/>
          <p14:tracePt t="20112" x="2643188" y="2420938"/>
          <p14:tracePt t="20145" x="2687638" y="2473325"/>
          <p14:tracePt t="20179" x="2714625" y="2517775"/>
          <p14:tracePt t="20213" x="2724150" y="2527300"/>
          <p14:tracePt t="20245" x="2724150" y="2536825"/>
          <p14:tracePt t="20284" x="2741613" y="2536825"/>
          <p14:tracePt t="20313" x="2751138" y="2571750"/>
          <p14:tracePt t="20362" x="2768600" y="2625725"/>
          <p14:tracePt t="20395" x="2768600" y="2643188"/>
          <p14:tracePt t="20445" x="2768600" y="2652713"/>
          <p14:tracePt t="20495" x="2776538" y="2652713"/>
          <p14:tracePt t="20551" x="2813050" y="2706688"/>
          <p14:tracePt t="20580" x="2938463" y="2813050"/>
          <p14:tracePt t="20612" x="2973388" y="2849563"/>
          <p14:tracePt t="20645" x="2990850" y="2857500"/>
          <p14:tracePt t="20762" x="2965450" y="2822575"/>
          <p14:tracePt t="20801" x="2847975" y="2706688"/>
          <p14:tracePt t="20830" x="2751138" y="2554288"/>
          <p14:tracePt t="20862" x="2670175" y="2438400"/>
          <p14:tracePt t="20895" x="2571750" y="2268538"/>
          <p14:tracePt t="20929" x="2330450" y="1920875"/>
          <p14:tracePt t="20962" x="2295525" y="1874838"/>
          <p14:tracePt t="20985" x="2276475" y="1849438"/>
          <p14:tracePt t="21079" x="2276475" y="1866900"/>
          <p14:tracePt t="21112" x="2276475" y="1893888"/>
          <p14:tracePt t="21145" x="2295525" y="1920875"/>
          <p14:tracePt t="21179" x="2393950" y="2009775"/>
          <p14:tracePt t="21213" x="2571750" y="2224088"/>
          <p14:tracePt t="21245" x="2660650" y="2339975"/>
          <p14:tracePt t="21284" x="2759075" y="2482850"/>
          <p14:tracePt t="21318" x="2847975" y="2643188"/>
          <p14:tracePt t="21346" x="2867025" y="2687638"/>
          <p14:tracePt t="21379" x="2894013" y="2706688"/>
          <p14:tracePt t="21413" x="2919413" y="2741613"/>
          <p14:tracePt t="21446" x="2928938" y="2741613"/>
          <p14:tracePt t="21479" x="2938463" y="2741613"/>
          <p14:tracePt t="21567" x="2919413" y="2741613"/>
          <p14:tracePt t="21597" x="2901950" y="2714625"/>
          <p14:tracePt t="21629" x="2705100" y="2527300"/>
          <p14:tracePt t="21662" x="2419350" y="2224088"/>
          <p14:tracePt t="21680" x="2357438" y="2170113"/>
          <p14:tracePt t="21713" x="2312988" y="2135188"/>
          <p14:tracePt t="21762" x="2286000" y="2125663"/>
          <p14:tracePt t="21946" x="2295525" y="2143125"/>
          <p14:tracePt t="21979" x="2322513" y="2160588"/>
          <p14:tracePt t="22001" x="2330450" y="2170113"/>
          <p14:tracePt t="22035" x="2347913" y="2187575"/>
          <p14:tracePt t="22063" x="2455863" y="2268538"/>
          <p14:tracePt t="22096" x="2554288" y="2349500"/>
          <p14:tracePt t="22129" x="2625725" y="2411413"/>
          <p14:tracePt t="22163" x="2652713" y="2455863"/>
          <p14:tracePt t="22181" x="2660650" y="2465388"/>
          <p14:tracePt t="22213" x="2670175" y="2473325"/>
          <p14:tracePt t="22263" x="2679700" y="2492375"/>
          <p14:tracePt t="22301" x="2687638" y="2517775"/>
          <p14:tracePt t="22501" x="2670175" y="2500313"/>
          <p14:tracePt t="22536" x="2652713" y="2473325"/>
          <p14:tracePt t="22568" x="2517775" y="2312988"/>
          <p14:tracePt t="22597" x="2419350" y="2206625"/>
          <p14:tracePt t="22629" x="2374900" y="2160588"/>
          <p14:tracePt t="22663" x="2322513" y="2089150"/>
          <p14:tracePt t="22680" x="2276475" y="2063750"/>
          <p14:tracePt t="22713" x="2251075" y="2027238"/>
          <p14:tracePt t="22746" x="2232025" y="2017713"/>
          <p14:tracePt t="22862" x="2251075" y="2027238"/>
          <p14:tracePt t="22896" x="2259013" y="2036763"/>
          <p14:tracePt t="22929" x="2268538" y="2054225"/>
          <p14:tracePt t="22963" x="2312988" y="2089150"/>
          <p14:tracePt t="22980" x="2339975" y="2135188"/>
          <p14:tracePt t="23017" x="2446338" y="2224088"/>
          <p14:tracePt t="23052" x="2490788" y="2286000"/>
          <p14:tracePt t="23080" x="2527300" y="2322513"/>
          <p14:tracePt t="23113" x="2589213" y="2411413"/>
          <p14:tracePt t="23146" x="2625725" y="2473325"/>
          <p14:tracePt t="23179" x="2679700" y="2517775"/>
          <p14:tracePt t="23213" x="2724150" y="2563813"/>
          <p14:tracePt t="23246" x="2751138" y="2581275"/>
          <p14:tracePt t="23284" x="2751138" y="2598738"/>
          <p14:tracePt t="23319" x="2751138" y="2608263"/>
          <p14:tracePt t="25396" x="2795588" y="2660650"/>
          <p14:tracePt t="25429" x="2847975" y="2714625"/>
          <p14:tracePt t="25463" x="2874963" y="2751138"/>
          <p14:tracePt t="25496" x="2919413" y="2813050"/>
          <p14:tracePt t="25518" x="2938463" y="2830513"/>
          <p14:tracePt t="25552" x="2946400" y="2840038"/>
          <p14:tracePt t="25581" x="2965450" y="2849563"/>
          <p14:tracePt t="25729" x="2965450" y="2840038"/>
          <p14:tracePt t="25752" x="2955925" y="2830513"/>
          <p14:tracePt t="25786" x="2955925" y="2813050"/>
          <p14:tracePt t="25814" x="2946400" y="2813050"/>
          <p14:tracePt t="25846" x="2938463" y="2786063"/>
          <p14:tracePt t="25896" x="2928938" y="2778125"/>
          <p14:tracePt t="25946" x="2928938" y="2768600"/>
          <p14:tracePt t="25979" x="2919413" y="2768600"/>
          <p14:tracePt t="26018" x="2919413" y="2759075"/>
          <p14:tracePt t="26052" x="2911475" y="2759075"/>
          <p14:tracePt t="26096" x="2901950" y="2751138"/>
          <p14:tracePt t="26130" x="2867025" y="2714625"/>
          <p14:tracePt t="26163" x="2840038" y="2687638"/>
          <p14:tracePt t="26181" x="2830513" y="2679700"/>
          <p14:tracePt t="26214" x="2732088" y="2598738"/>
          <p14:tracePt t="26236" x="2581275" y="2465388"/>
          <p14:tracePt t="26269" x="2419350" y="2349500"/>
          <p14:tracePt t="26301" x="2339975" y="2286000"/>
          <p14:tracePt t="26330" x="2303463" y="2259013"/>
          <p14:tracePt t="26363" x="2295525" y="2251075"/>
          <p14:tracePt t="26496" x="2295525" y="2241550"/>
          <p14:tracePt t="26568" x="2295525" y="2232025"/>
          <p14:tracePt t="26680" x="2286000" y="2232025"/>
          <p14:tracePt t="26913" x="2303463" y="2251075"/>
          <p14:tracePt t="26946" x="2322513" y="2268538"/>
          <p14:tracePt t="26979" x="2339975" y="2303463"/>
          <p14:tracePt t="27002" x="2401888" y="2349500"/>
          <p14:tracePt t="27035" x="2482850" y="2384425"/>
          <p14:tracePt t="27064" x="2527300" y="2411413"/>
          <p14:tracePt t="27096" x="2536825" y="2420938"/>
          <p14:tracePt t="27146" x="2562225" y="2438400"/>
          <p14:tracePt t="27180" x="2571750" y="2446338"/>
          <p14:tracePt t="27214" x="2598738" y="2455863"/>
          <p14:tracePt t="27246" x="2616200" y="2482850"/>
          <p14:tracePt t="27285" x="2625725" y="2492375"/>
          <p14:tracePt t="27314" x="2633663" y="2500313"/>
          <p14:tracePt t="27363" x="2660650" y="2517775"/>
          <p14:tracePt t="27413" x="2687638" y="2544763"/>
          <p14:tracePt t="27446" x="2714625" y="2581275"/>
          <p14:tracePt t="27479" x="2732088" y="2589213"/>
          <p14:tracePt t="27502" x="2751138" y="2598738"/>
          <p14:tracePt t="27567" x="2751138" y="2608263"/>
          <p14:tracePt t="27646" x="2759075" y="2616200"/>
          <p14:tracePt t="27680" x="2768600" y="2652713"/>
          <p14:tracePt t="27713" x="2776538" y="2670175"/>
          <p14:tracePt t="27736" x="2786063" y="2679700"/>
          <p14:tracePt t="27801" x="2786063" y="2697163"/>
          <p14:tracePt t="28247" x="2786063" y="2687638"/>
          <p14:tracePt t="28568" x="2786063" y="2679700"/>
          <p14:tracePt t="61267" x="2660650" y="2679700"/>
          <p14:tracePt t="61290" x="2500313" y="2635250"/>
          <p14:tracePt t="61323" x="2286000" y="2428875"/>
          <p14:tracePt t="61356" x="2170113" y="2286000"/>
          <p14:tracePt t="61385" x="2062163" y="2063750"/>
          <p14:tracePt t="61417" x="2017713" y="2017713"/>
          <p14:tracePt t="61450" x="2009775" y="2017713"/>
          <p14:tracePt t="61622" x="2027238" y="2017713"/>
          <p14:tracePt t="61651" x="2098675" y="2017713"/>
          <p14:tracePt t="61684" x="2205038" y="2044700"/>
          <p14:tracePt t="61717" x="2330450" y="2071688"/>
          <p14:tracePt t="61750" x="2339975" y="2071688"/>
          <p14:tracePt t="61806" x="2339975" y="2089150"/>
          <p14:tracePt t="61839" x="2322513" y="2089150"/>
          <p14:tracePt t="61868" x="2295525" y="2089150"/>
          <p14:tracePt t="61950" x="2295525" y="2081213"/>
          <p14:tracePt t="62056" x="2268538" y="2081213"/>
          <p14:tracePt t="62090" x="2152650" y="2098675"/>
          <p14:tracePt t="62118" x="2081213" y="2098675"/>
          <p14:tracePt t="62151" x="2044700" y="2098675"/>
          <p14:tracePt t="62184" x="2036763" y="2098675"/>
          <p14:tracePt t="62300" x="2044700" y="2098675"/>
          <p14:tracePt t="62339" x="2071688" y="2098675"/>
          <p14:tracePt t="62417" x="2081213" y="2098675"/>
          <p14:tracePt t="63251" x="2089150" y="2098675"/>
          <p14:tracePt t="63767" x="2098675" y="2098675"/>
          <p14:tracePt t="63918" x="2108200" y="2098675"/>
          <p14:tracePt t="64017" x="2116138" y="2098675"/>
          <p14:tracePt t="64040" x="2143125" y="2089150"/>
          <p14:tracePt t="64073" x="2152650" y="2089150"/>
          <p14:tracePt t="64106" x="2160588" y="2089150"/>
          <p14:tracePt t="64151" x="2170113" y="2089150"/>
          <p14:tracePt t="64218" x="2179638" y="2089150"/>
          <p14:tracePt t="64251" x="2187575" y="2089150"/>
          <p14:tracePt t="64284" x="2214563" y="2089150"/>
          <p14:tracePt t="64323" x="2232025" y="2089150"/>
          <p14:tracePt t="64357" x="2286000" y="2089150"/>
          <p14:tracePt t="64385" x="2312988" y="2089150"/>
          <p14:tracePt t="64418" x="2339975" y="2089150"/>
          <p14:tracePt t="64451" x="2347913" y="2089150"/>
          <p14:tracePt t="64484" x="2357438" y="2089150"/>
          <p14:tracePt t="64517" x="2366963" y="2089150"/>
          <p14:tracePt t="64540" x="2374900" y="2089150"/>
          <p14:tracePt t="64589" x="2401888" y="2089150"/>
          <p14:tracePt t="64634" x="2411413" y="2098675"/>
          <p14:tracePt t="64668" x="2428875" y="2135188"/>
          <p14:tracePt t="64686" x="2465388" y="2179638"/>
          <p14:tracePt t="64718" x="2544763" y="2286000"/>
          <p14:tracePt t="64735" x="2571750" y="2312988"/>
          <p14:tracePt t="64768" x="2670175" y="2438400"/>
          <p14:tracePt t="64801" x="2732088" y="2517775"/>
          <p14:tracePt t="64823" x="2786063" y="2598738"/>
          <p14:tracePt t="64856" x="2867025" y="2706688"/>
          <p14:tracePt t="64885" x="2894013" y="2759075"/>
          <p14:tracePt t="64934" x="2901950" y="2759075"/>
          <p14:tracePt t="65051" x="2867025" y="2724150"/>
          <p14:tracePt t="65089" x="2847975" y="2687638"/>
          <p14:tracePt t="65123" x="2679700" y="2571750"/>
          <p14:tracePt t="65152" x="2517775" y="2473325"/>
          <p14:tracePt t="65184" x="2393950" y="2366963"/>
          <p14:tracePt t="65218" x="2205038" y="2206625"/>
          <p14:tracePt t="65251" x="2062163" y="2089150"/>
          <p14:tracePt t="65284" x="2009775" y="2044700"/>
          <p14:tracePt t="65372" x="2044700" y="2063750"/>
          <p14:tracePt t="65402" x="2054225" y="2081213"/>
          <p14:tracePt t="65434" x="2116138" y="2143125"/>
          <p14:tracePt t="65467" x="2224088" y="2241550"/>
          <p14:tracePt t="65501" x="2330450" y="2330450"/>
          <p14:tracePt t="65525" x="2393950" y="2411413"/>
          <p14:tracePt t="65557" x="2473325" y="2482850"/>
          <p14:tracePt t="65591" x="2571750" y="2544763"/>
          <p14:tracePt t="65618" x="2598738" y="2554288"/>
          <p14:tracePt t="65668" x="2625725" y="2581275"/>
          <p14:tracePt t="65685" x="2633663" y="2581275"/>
          <p14:tracePt t="65717" x="2660650" y="2589213"/>
          <p14:tracePt t="65784" x="2670175" y="2589213"/>
          <p14:tracePt t="65856" x="2652713" y="2563813"/>
          <p14:tracePt t="65885" x="2616200" y="2536825"/>
          <p14:tracePt t="65918" x="2517775" y="2455863"/>
          <p14:tracePt t="65951" x="2241550" y="2206625"/>
          <p14:tracePt t="65984" x="2187575" y="2143125"/>
          <p14:tracePt t="66017" x="2160588" y="2116138"/>
          <p14:tracePt t="66123" x="2170113" y="2125663"/>
          <p14:tracePt t="66152" x="2179638" y="2135188"/>
          <p14:tracePt t="66184" x="2197100" y="2143125"/>
          <p14:tracePt t="66218" x="2251075" y="2214563"/>
          <p14:tracePt t="66251" x="2393950" y="2339975"/>
          <p14:tracePt t="66275" x="2438400" y="2384425"/>
          <p14:tracePt t="66306" x="2465388" y="2411413"/>
          <p14:tracePt t="66340" x="2536825" y="2500313"/>
          <p14:tracePt t="66369" x="2581275" y="2571750"/>
          <p14:tracePt t="66401" x="2616200" y="2625725"/>
          <p14:tracePt t="66434" x="2633663" y="2670175"/>
          <p14:tracePt t="66468" x="2660650" y="2706688"/>
          <p14:tracePt t="66501" x="2670175" y="2714625"/>
          <p14:tracePt t="66606" x="2670175" y="2706688"/>
          <p14:tracePt t="66652" x="2660650" y="2697163"/>
          <p14:tracePt t="66684" x="2643188" y="2679700"/>
          <p14:tracePt t="66718" x="2616200" y="2608263"/>
          <p14:tracePt t="66751" x="2517775" y="2438400"/>
          <p14:tracePt t="66784" x="2330450" y="2206625"/>
          <p14:tracePt t="66807" x="2295525" y="2170113"/>
          <p14:tracePt t="66840" x="2286000" y="2160588"/>
          <p14:tracePt t="67018" x="2295525" y="2160588"/>
          <p14:tracePt t="67051" x="2374900" y="2241550"/>
          <p14:tracePt t="67089" x="2446338" y="2303463"/>
          <p14:tracePt t="67118" x="2500313" y="2349500"/>
          <p14:tracePt t="67151" x="2544763" y="2411413"/>
          <p14:tracePt t="67185" x="2562225" y="2438400"/>
          <p14:tracePt t="67219" x="2571750" y="2446338"/>
          <p14:tracePt t="70502" x="2643188" y="2563813"/>
          <p14:tracePt t="70535" x="2759075" y="2724150"/>
          <p14:tracePt t="70558" x="2795588" y="2778125"/>
          <p14:tracePt t="70591" x="2822575" y="2795588"/>
          <p14:tracePt t="70624" x="2830513" y="2795588"/>
          <p14:tracePt t="70823" x="2830513" y="2786063"/>
          <p14:tracePt t="70873" x="2830513" y="2778125"/>
          <p14:tracePt t="70902" x="2830513" y="2768600"/>
          <p14:tracePt t="70952" x="2830513" y="2751138"/>
          <p14:tracePt t="71057" x="2830513" y="2741613"/>
          <p14:tracePt t="71106" x="2840038" y="2732088"/>
          <p14:tracePt t="71168" x="2840038" y="2724150"/>
          <p14:tracePt t="71285" x="2857500" y="2687638"/>
          <p14:tracePt t="71307" x="2874963" y="2643188"/>
          <p14:tracePt t="71341" x="2919413" y="2571750"/>
          <p14:tracePt t="71358" x="2928938" y="2571750"/>
          <p14:tracePt t="71386" x="2938463" y="2544763"/>
          <p14:tracePt t="71451" x="2938463" y="2536825"/>
          <p14:tracePt t="72074" x="2938463" y="2554288"/>
          <p14:tracePt t="72123" x="2928938" y="2563813"/>
          <p14:tracePt t="72185" x="2928938" y="2571750"/>
          <p14:tracePt t="72252" x="2928938" y="2581275"/>
          <p14:tracePt t="74090" x="3098800" y="2571750"/>
          <p14:tracePt t="74119" x="3295650" y="2536825"/>
          <p14:tracePt t="74152" x="3455988" y="2509838"/>
          <p14:tracePt t="74185" x="3536950" y="2509838"/>
          <p14:tracePt t="74219" x="3741738" y="2500313"/>
          <p14:tracePt t="74252" x="3840163" y="2500313"/>
          <p14:tracePt t="74269" x="3857625" y="2500313"/>
          <p14:tracePt t="74302" x="3875088" y="2500313"/>
          <p14:tracePt t="74340" x="3884613" y="2482850"/>
          <p14:tracePt t="74386" x="3884613" y="2473325"/>
          <p14:tracePt t="74419" x="3884613" y="2465388"/>
          <p14:tracePt t="74468" x="3884613" y="2446338"/>
          <p14:tracePt t="74519" x="3867150" y="2438400"/>
          <p14:tracePt t="74552" x="3848100" y="2428875"/>
          <p14:tracePt t="74591" x="3830638" y="2411413"/>
          <p14:tracePt t="74624" x="3795713" y="2411413"/>
          <p14:tracePt t="74653" x="3732213" y="2374900"/>
          <p14:tracePt t="74685" x="3616325" y="2339975"/>
          <p14:tracePt t="74718" x="3554413" y="2322513"/>
          <p14:tracePt t="74752" x="3527425" y="2303463"/>
          <p14:tracePt t="74785" x="3473450" y="2295525"/>
          <p14:tracePt t="74808" x="3394075" y="2251075"/>
          <p14:tracePt t="74841" x="3322638" y="2224088"/>
          <p14:tracePt t="74875" x="3108325" y="2170113"/>
          <p14:tracePt t="74903" x="2973388" y="2108200"/>
          <p14:tracePt t="74936" x="2919413" y="2098675"/>
          <p14:tracePt t="74968" x="2894013" y="2098675"/>
          <p14:tracePt t="75002" x="2822575" y="2098675"/>
          <p14:tracePt t="75035" x="2786063" y="2098675"/>
          <p14:tracePt t="75058" x="2741613" y="2098675"/>
          <p14:tracePt t="75091" x="2527300" y="2063750"/>
          <p14:tracePt t="75125" x="2446338" y="2054225"/>
          <p14:tracePt t="75519" x="2276475" y="2054225"/>
          <p14:tracePt t="75552" x="2170113" y="2054225"/>
          <p14:tracePt t="75590" x="2152650" y="2044700"/>
          <p14:tracePt t="75902" x="2143125" y="2044700"/>
          <p14:tracePt t="75969" x="2027238" y="2027238"/>
          <p14:tracePt t="76002" x="1938338" y="1992313"/>
          <p14:tracePt t="76035" x="1928813" y="1982788"/>
          <p14:tracePt t="76058" x="1928813" y="1973263"/>
          <p14:tracePt t="76124" x="1965325" y="1938338"/>
          <p14:tracePt t="76153" x="2009775" y="1901825"/>
          <p14:tracePt t="76186" x="2054225" y="1893888"/>
          <p14:tracePt t="76236" x="2062163" y="1893888"/>
          <p14:tracePt t="76286" x="2089150" y="1893888"/>
          <p14:tracePt t="76308" x="2108200" y="1893888"/>
          <p14:tracePt t="76341" x="2152650" y="1893888"/>
          <p14:tracePt t="76374" x="2179638" y="1893888"/>
          <p14:tracePt t="76403" x="2214563" y="1893888"/>
          <p14:tracePt t="76436" x="2232025" y="1893888"/>
          <p14:tracePt t="76469" x="2241550" y="1901825"/>
          <p14:tracePt t="76535" x="2241550" y="1911350"/>
          <p14:tracePt t="76558" x="2251075" y="1920875"/>
          <p14:tracePt t="76591" x="2295525" y="1955800"/>
          <p14:tracePt t="76624" x="2357438" y="2017713"/>
          <p14:tracePt t="76653" x="2366963" y="2027238"/>
          <p14:tracePt t="76685" x="2374900" y="2036763"/>
          <p14:tracePt t="76719" x="2384425" y="2054225"/>
          <p14:tracePt t="76752" x="2401888" y="2081213"/>
          <p14:tracePt t="76786" x="2401888" y="2089150"/>
          <p14:tracePt t="76819" x="2401888" y="2116138"/>
          <p14:tracePt t="76841" x="2401888" y="2152650"/>
          <p14:tracePt t="76875" x="2401888" y="2179638"/>
          <p14:tracePt t="76903" x="2401888" y="2187575"/>
          <p14:tracePt t="76935" x="2393950" y="2187575"/>
          <p14:tracePt t="76969" x="2374900" y="2206625"/>
          <p14:tracePt t="77002" x="2366963" y="2206625"/>
          <p14:tracePt t="77052" x="2357438" y="2206625"/>
          <p14:tracePt t="77075" x="2347913" y="2206625"/>
          <p14:tracePt t="77108" x="2312988" y="2206625"/>
          <p14:tracePt t="77136" x="2286000" y="2214563"/>
          <p14:tracePt t="77169" x="2251075" y="2214563"/>
          <p14:tracePt t="77187" x="2241550" y="2214563"/>
          <p14:tracePt t="77220" x="2214563" y="2214563"/>
          <p14:tracePt t="77252" x="2108200" y="2224088"/>
          <p14:tracePt t="77286" x="2071688" y="2224088"/>
          <p14:tracePt t="77342" x="2044700" y="2224088"/>
          <p14:tracePt t="77390" x="2036763" y="2224088"/>
          <p14:tracePt t="77452" x="2027238" y="2197100"/>
          <p14:tracePt t="77486" x="2009775" y="2160588"/>
          <p14:tracePt t="77519" x="2000250" y="2152650"/>
          <p14:tracePt t="77552" x="1990725" y="2135188"/>
          <p14:tracePt t="77590" x="1990725" y="2125663"/>
          <p14:tracePt t="77625" x="1990725" y="2098675"/>
          <p14:tracePt t="77686" x="1990725" y="2089150"/>
          <p14:tracePt t="77769" x="2017713" y="2089150"/>
          <p14:tracePt t="77802" x="2108200" y="2116138"/>
          <p14:tracePt t="77825" x="2197100" y="2160588"/>
          <p14:tracePt t="77858" x="2251075" y="2187575"/>
          <p14:tracePt t="77887" x="2303463" y="2206625"/>
          <p14:tracePt t="77919" x="2357438" y="2241550"/>
          <p14:tracePt t="77952" x="2455863" y="2339975"/>
          <p14:tracePt t="77986" x="2527300" y="2411413"/>
          <p14:tracePt t="78019" x="2554288" y="2438400"/>
          <p14:tracePt t="78052" x="2571750" y="2455863"/>
          <p14:tracePt t="78075" x="2589213" y="2473325"/>
          <p14:tracePt t="78108" x="2660650" y="2536825"/>
          <p14:tracePt t="78136" x="2714625" y="2589213"/>
          <p14:tracePt t="78169" x="2759075" y="2616200"/>
          <p14:tracePt t="78187" x="2768600" y="2625725"/>
          <p14:tracePt t="78220" x="2776538" y="2635250"/>
          <p14:tracePt t="78252" x="2786063" y="2635250"/>
          <p14:tracePt t="78341" x="2795588" y="2652713"/>
          <p14:tracePt t="78374" x="2830513" y="2670175"/>
          <p14:tracePt t="78403" x="2847975" y="2679700"/>
          <p14:tracePt t="78436" x="2867025" y="2687638"/>
          <p14:tracePt t="78574" x="2847975" y="2670175"/>
          <p14:tracePt t="78624" x="2813050" y="2635250"/>
          <p14:tracePt t="78653" x="2751138" y="2598738"/>
          <p14:tracePt t="78686" x="2687638" y="2536825"/>
          <p14:tracePt t="78719" x="2670175" y="2509838"/>
          <p14:tracePt t="78753" x="2633663" y="2482850"/>
          <p14:tracePt t="78786" x="2544763" y="2374900"/>
          <p14:tracePt t="78808" x="2473325" y="2312988"/>
          <p14:tracePt t="78841" x="2411413" y="2251075"/>
          <p14:tracePt t="78875" x="2276475" y="2081213"/>
          <p14:tracePt t="78903" x="2224088" y="2027238"/>
          <p14:tracePt t="78936" x="2214563" y="2017713"/>
          <p14:tracePt t="78969" x="2214563" y="2009775"/>
          <p14:tracePt t="79074" x="2241550" y="2017713"/>
          <p14:tracePt t="79124" x="2251075" y="2044700"/>
          <p14:tracePt t="79153" x="2259013" y="2054225"/>
          <p14:tracePt t="79186" x="2268538" y="2063750"/>
          <p14:tracePt t="79220" x="2312988" y="2125663"/>
          <p14:tracePt t="79253" x="2411413" y="2197100"/>
          <p14:tracePt t="79286" x="2455863" y="2232025"/>
          <p14:tracePt t="79319" x="2465388" y="2241550"/>
          <p14:tracePt t="79341" x="2473325" y="2259013"/>
          <p14:tracePt t="79375" x="2517775" y="2303463"/>
          <p14:tracePt t="79404" x="2554288" y="2339975"/>
          <p14:tracePt t="79436" x="2571750" y="2374900"/>
          <p14:tracePt t="79469" x="2608263" y="2401888"/>
          <p14:tracePt t="79502" x="2652713" y="2455863"/>
          <p14:tracePt t="79536" x="2687638" y="2473325"/>
          <p14:tracePt t="79574" x="2697163" y="2473325"/>
          <p14:tracePt t="79609" x="2724150" y="2509838"/>
          <p14:tracePt t="79637" x="2759075" y="2527300"/>
          <p14:tracePt t="79669" x="2786063" y="2544763"/>
          <p14:tracePt t="79687" x="2795588" y="2544763"/>
          <p14:tracePt t="79753" x="2813050" y="2581275"/>
          <p14:tracePt t="79786" x="2830513" y="2589213"/>
          <p14:tracePt t="79825" x="2830513" y="2598738"/>
          <p14:tracePt t="80036" x="2813050" y="2563813"/>
          <p14:tracePt t="80070" x="2776538" y="2544763"/>
          <p14:tracePt t="80108" x="2751138" y="2527300"/>
          <p14:tracePt t="80137" x="2687638" y="2473325"/>
          <p14:tracePt t="80169" x="2598738" y="2401888"/>
          <p14:tracePt t="80188" x="2581275" y="2374900"/>
          <p14:tracePt t="80236" x="2562225" y="2366963"/>
          <p14:tracePt t="80269" x="2562225" y="2357438"/>
          <p14:tracePt t="80303" x="2554288" y="2357438"/>
          <p14:tracePt t="80357" x="2544763" y="2349500"/>
          <p14:tracePt t="80387" x="2509838" y="2303463"/>
          <p14:tracePt t="80419" x="2428875" y="2232025"/>
          <p14:tracePt t="80453" x="2384425" y="2187575"/>
          <p14:tracePt t="80486" x="2374900" y="2160588"/>
          <p14:tracePt t="80769" x="2374900" y="2170113"/>
          <p14:tracePt t="80820" x="2384425" y="2179638"/>
          <p14:tracePt t="80874" x="2393950" y="2187575"/>
          <p14:tracePt t="80904" x="2401888" y="2197100"/>
          <p14:tracePt t="80936" x="2419350" y="2224088"/>
          <p14:tracePt t="80969" x="2473325" y="2268538"/>
          <p14:tracePt t="81003" x="2544763" y="2330450"/>
          <p14:tracePt t="81036" x="2608263" y="2401888"/>
          <p14:tracePt t="81069" x="2643188" y="2438400"/>
          <p14:tracePt t="81108" x="2652713" y="2455863"/>
          <p14:tracePt t="81137" x="2670175" y="2455863"/>
          <p14:tracePt t="81169" x="2687638" y="2473325"/>
          <p14:tracePt t="81188" x="2697163" y="2473325"/>
          <p14:tracePt t="81220" x="2705100" y="2492375"/>
          <p14:tracePt t="81253" x="2751138" y="2544763"/>
          <p14:tracePt t="81286" x="2795588" y="2571750"/>
          <p14:tracePt t="81341" x="2803525" y="2581275"/>
          <p14:tracePt t="81391" x="2803525" y="2598738"/>
          <p14:tracePt t="82270" x="2803525" y="2589213"/>
          <p14:tracePt t="82874" x="2803525" y="2581275"/>
          <p14:tracePt t="82936" x="2795588" y="2581275"/>
          <p14:tracePt t="82986" x="2786063" y="2571750"/>
          <p14:tracePt t="83053" x="2768600" y="2563813"/>
          <p14:tracePt t="83076" x="2759075" y="2563813"/>
          <p14:tracePt t="83109" x="2751138" y="2554288"/>
          <p14:tracePt t="83142" x="2741613" y="2544763"/>
          <p14:tracePt t="83171" x="2741613" y="2536825"/>
          <p14:tracePt t="83188" x="2705100" y="2509838"/>
          <p14:tracePt t="83220" x="2643188" y="2465388"/>
          <p14:tracePt t="83253" x="2554288" y="2366963"/>
          <p14:tracePt t="83286" x="2536825" y="2349500"/>
          <p14:tracePt t="83320" x="2527300" y="2339975"/>
          <p14:tracePt t="83358" x="2509838" y="2339975"/>
          <p14:tracePt t="83392" x="2509838" y="2330450"/>
          <p14:tracePt t="83470" x="2500313" y="2330450"/>
          <p14:tracePt t="83503" x="2455863" y="2286000"/>
          <p14:tracePt t="83536" x="2384425" y="2224088"/>
          <p14:tracePt t="83570" x="2330450" y="2179638"/>
          <p14:tracePt t="83608" x="2268538" y="2116138"/>
          <p14:tracePt t="83642" x="2251075" y="2108200"/>
          <p14:tracePt t="83687" x="2251075" y="2098675"/>
          <p14:tracePt t="83970" x="2259013" y="2098675"/>
          <p14:tracePt t="84036" x="2259013" y="2108200"/>
          <p14:tracePt t="84075" x="2268538" y="2108200"/>
          <p14:tracePt t="84141" x="2276475" y="2116138"/>
          <p14:tracePt t="84220" x="2286000" y="2125663"/>
          <p14:tracePt t="84325" x="2295525" y="2135188"/>
          <p14:tracePt t="84453" x="2303463" y="2135188"/>
          <p14:tracePt t="84487" x="2303463" y="2152650"/>
          <p14:tracePt t="84570" x="2322513" y="2160588"/>
          <p14:tracePt t="84642" x="2339975" y="2179638"/>
          <p14:tracePt t="84671" x="2357438" y="2197100"/>
          <p14:tracePt t="84688" x="2366963" y="2206625"/>
          <p14:tracePt t="84753" x="2374900" y="2214563"/>
          <p14:tracePt t="84786" x="2419350" y="2251075"/>
          <p14:tracePt t="84820" x="2482850" y="2312988"/>
          <p14:tracePt t="84858" x="2562225" y="2374900"/>
          <p14:tracePt t="84892" x="2660650" y="2438400"/>
          <p14:tracePt t="84937" x="2697163" y="2465388"/>
          <p14:tracePt t="84970" x="2697163" y="2473325"/>
          <p14:tracePt t="85004" x="2714625" y="2482850"/>
          <p14:tracePt t="85320" x="2724150" y="2492375"/>
          <p14:tracePt t="85375" x="2732088" y="2492375"/>
          <p14:tracePt t="85404" x="2732088" y="2500313"/>
          <p14:tracePt t="85437" x="2741613" y="2500313"/>
          <p14:tracePt t="85520" x="2759075" y="2509838"/>
          <p14:tracePt t="85554" x="2768600" y="2517775"/>
          <p14:tracePt t="85608" x="2776538" y="2536825"/>
          <p14:tracePt t="85687" x="2776538" y="2544763"/>
          <p14:tracePt t="85720" x="2786063" y="2544763"/>
          <p14:tracePt t="85787" x="2786063" y="2554288"/>
          <p14:tracePt t="85937" x="2795588" y="2563813"/>
          <p14:tracePt t="85970" x="2803525" y="2571750"/>
          <p14:tracePt t="86037" x="2813050" y="2581275"/>
          <p14:tracePt t="87142" x="2830513" y="2571750"/>
          <p14:tracePt t="87171" x="2874963" y="2554288"/>
          <p14:tracePt t="87188" x="2982913" y="2492375"/>
          <p14:tracePt t="87221" x="3170238" y="2428875"/>
          <p14:tracePt t="87254" x="3490913" y="2374900"/>
          <p14:tracePt t="87287" x="3813175" y="2357438"/>
          <p14:tracePt t="87320" x="4027488" y="2339975"/>
          <p14:tracePt t="87342" x="4276725" y="2322513"/>
          <p14:tracePt t="87376" x="4589463" y="2322513"/>
          <p14:tracePt t="87404" x="4759325" y="2322513"/>
          <p14:tracePt t="87437" x="4938713" y="2322513"/>
          <p14:tracePt t="87470" x="5018088" y="2330450"/>
          <p14:tracePt t="87804" x="4911725" y="2330450"/>
          <p14:tracePt t="87826" x="4822825" y="2322513"/>
          <p14:tracePt t="87859" x="4786313" y="2322513"/>
          <p14:tracePt t="87892" x="4776788" y="2322513"/>
          <p14:tracePt t="87953" x="4776788" y="2312988"/>
          <p14:tracePt t="87987" x="4822825" y="2312988"/>
          <p14:tracePt t="88020" x="4983163" y="2286000"/>
          <p14:tracePt t="88053" x="5259388" y="2232025"/>
          <p14:tracePt t="88076" x="5500688" y="2197100"/>
          <p14:tracePt t="88109" x="5643563" y="2179638"/>
          <p14:tracePt t="88142" x="5661025" y="2179638"/>
          <p14:tracePt t="88187" x="5661025" y="2170113"/>
          <p14:tracePt t="88221" x="5626100" y="2170113"/>
          <p14:tracePt t="88254" x="5527675" y="2179638"/>
          <p14:tracePt t="88287" x="5429250" y="2197100"/>
          <p14:tracePt t="88320" x="5411788" y="2197100"/>
          <p14:tracePt t="88420" x="5429250" y="2197100"/>
          <p14:tracePt t="88454" x="5500688" y="2197100"/>
          <p14:tracePt t="88487" x="5599113" y="2187575"/>
          <p14:tracePt t="88520" x="5616575" y="2179638"/>
          <p14:tracePt t="88625" x="5581650" y="2179638"/>
          <p14:tracePt t="88654" x="5500688" y="2179638"/>
          <p14:tracePt t="88687" x="5278438" y="2206625"/>
          <p14:tracePt t="88720" x="5187950" y="2224088"/>
          <p14:tracePt t="88754" x="5153025" y="2224088"/>
          <p14:tracePt t="88804" x="5143500" y="2224088"/>
          <p14:tracePt t="88826" x="5135563" y="2224088"/>
          <p14:tracePt t="88859" x="5116513" y="2224088"/>
          <p14:tracePt t="88970" x="5135563" y="2224088"/>
          <p14:tracePt t="89020" x="5180013" y="2224088"/>
          <p14:tracePt t="89054" x="5278438" y="2232025"/>
          <p14:tracePt t="89078" x="5340350" y="2232025"/>
          <p14:tracePt t="89109" x="5367338" y="2251075"/>
          <p14:tracePt t="89143" x="5394325" y="2251075"/>
          <p14:tracePt t="89254" x="5375275" y="2251075"/>
          <p14:tracePt t="89287" x="5340350" y="2251075"/>
          <p14:tracePt t="89320" x="5207000" y="2251075"/>
          <p14:tracePt t="89358" x="5135563" y="2251075"/>
          <p14:tracePt t="89392" x="5116513" y="2251075"/>
          <p14:tracePt t="89437" x="5108575" y="2251075"/>
          <p14:tracePt t="89537" x="5126038" y="2259013"/>
          <p14:tracePt t="89570" x="5160963" y="2259013"/>
          <p14:tracePt t="89609" x="5259388" y="2259013"/>
          <p14:tracePt t="89643" x="5375275" y="2251075"/>
          <p14:tracePt t="89671" x="5411788" y="2251075"/>
          <p14:tracePt t="89688" x="5421313" y="2251075"/>
          <p14:tracePt t="89737" x="5421313" y="2241550"/>
          <p14:tracePt t="89787" x="5349875" y="2241550"/>
          <p14:tracePt t="89810" x="5241925" y="2241550"/>
          <p14:tracePt t="89844" x="5054600" y="2241550"/>
          <p14:tracePt t="89876" x="4992688" y="2251075"/>
          <p14:tracePt t="89906" x="4946650" y="2251075"/>
          <p14:tracePt t="89937" x="4813300" y="2251075"/>
          <p14:tracePt t="89970" x="4741863" y="2251075"/>
          <p14:tracePt t="90004" x="4724400" y="2251075"/>
          <p14:tracePt t="90054" x="4670425" y="2241550"/>
          <p14:tracePt t="90092" x="4625975" y="2241550"/>
          <p14:tracePt t="90126" x="4608513" y="2241550"/>
          <p14:tracePt t="90155" x="4598988" y="2241550"/>
          <p14:tracePt t="90187" x="4527550" y="2241550"/>
          <p14:tracePt t="90221" x="4500563" y="2241550"/>
          <p14:tracePt t="90254" x="4483100" y="2241550"/>
          <p14:tracePt t="90287" x="4473575" y="2241550"/>
          <p14:tracePt t="90375" x="4456113" y="2251075"/>
          <p14:tracePt t="90437" x="4446588" y="2251075"/>
          <p14:tracePt t="90554" x="4465638" y="2251075"/>
          <p14:tracePt t="90577" x="4510088" y="2251075"/>
          <p14:tracePt t="90610" x="4598988" y="2251075"/>
          <p14:tracePt t="90642" x="4768850" y="2251075"/>
          <p14:tracePt t="90672" x="4822825" y="2251075"/>
          <p14:tracePt t="90688" x="4830763" y="2251075"/>
          <p14:tracePt t="90721" x="4848225" y="2251075"/>
          <p14:tracePt t="95571" x="4518025" y="2278063"/>
          <p14:tracePt t="95610" x="4081463" y="2330450"/>
          <p14:tracePt t="95644" x="3608388" y="2428875"/>
          <p14:tracePt t="95672" x="3411538" y="2473325"/>
          <p14:tracePt t="95690" x="3330575" y="2500313"/>
          <p14:tracePt t="95721" x="3313113" y="2509838"/>
          <p14:tracePt t="95838" x="3313113" y="2517775"/>
          <p14:tracePt t="95877" x="3295650" y="2589213"/>
          <p14:tracePt t="95910" x="3241675" y="2670175"/>
          <p14:tracePt t="95954" x="3143250" y="2732088"/>
          <p14:tracePt t="95988" x="3000375" y="2813050"/>
          <p14:tracePt t="96021" x="2946400" y="2830513"/>
          <p14:tracePt t="96055" x="2938463" y="2830513"/>
          <p14:tracePt t="96077" x="2938463" y="2840038"/>
          <p14:tracePt t="96109" x="2840038" y="2874963"/>
          <p14:tracePt t="96144" x="2795588" y="2884488"/>
          <p14:tracePt t="96172" x="2786063" y="2884488"/>
          <p14:tracePt t="115790" x="2643188" y="2884488"/>
          <p14:tracePt t="115824" x="2571750" y="2884488"/>
          <p14:tracePt t="115847" x="2562225" y="2884488"/>
          <p14:tracePt t="115879" x="2544763" y="2884488"/>
          <p14:tracePt t="115913" x="2527300" y="2884488"/>
          <p14:tracePt t="115957" x="2517775" y="2884488"/>
          <p14:tracePt t="116040" x="2509838" y="2884488"/>
          <p14:tracePt t="119958" x="2438400" y="2679700"/>
          <p14:tracePt t="119991" x="2322513" y="2357438"/>
          <p14:tracePt t="120024" x="2197100" y="2143125"/>
          <p14:tracePt t="120057" x="2170113" y="2135188"/>
          <p14:tracePt t="120145" x="2179638" y="2143125"/>
          <p14:tracePt t="120180" x="2347913" y="2251075"/>
          <p14:tracePt t="120193" x="2428875" y="2278063"/>
          <p14:tracePt t="120225" x="2598738" y="2384425"/>
          <p14:tracePt t="120257" x="2625725" y="2411413"/>
          <p14:tracePt t="120307" x="2625725" y="2428875"/>
          <p14:tracePt t="120379" x="2517775" y="2330450"/>
          <p14:tracePt t="120413" x="2179638" y="1955800"/>
          <p14:tracePt t="120442" x="2116138" y="1884363"/>
          <p14:tracePt t="120474" x="2116138" y="1874838"/>
          <p14:tracePt t="120524" x="2152650" y="1928813"/>
          <p14:tracePt t="120557" x="2357438" y="2206625"/>
          <p14:tracePt t="120591" x="2652713" y="2581275"/>
          <p14:tracePt t="120624" x="2795588" y="2751138"/>
          <p14:tracePt t="120646" x="2840038" y="2803525"/>
          <p14:tracePt t="120675" x="2857500" y="2822575"/>
          <p14:tracePt t="120741" x="2751138" y="2724150"/>
          <p14:tracePt t="120774" x="2581275" y="2571750"/>
          <p14:tracePt t="120808" x="2544763" y="2527300"/>
          <p14:tracePt t="120841" x="2509838" y="2482850"/>
          <p14:tracePt t="120863" x="2411413" y="2303463"/>
          <p14:tracePt t="120897" x="2330450" y="2187575"/>
          <p14:tracePt t="120930" x="2322513" y="2179638"/>
          <p14:tracePt t="120991" x="2357438" y="2232025"/>
          <p14:tracePt t="121024" x="2608263" y="2544763"/>
          <p14:tracePt t="121057" x="2840038" y="2803525"/>
          <p14:tracePt t="121091" x="2884488" y="2849563"/>
          <p14:tracePt t="121196" x="2867025" y="2840038"/>
          <p14:tracePt t="121225" x="2751138" y="2687638"/>
          <p14:tracePt t="121258" x="2536825" y="2473325"/>
          <p14:tracePt t="121291" x="2500313" y="2438400"/>
          <p14:tracePt t="121324" x="2473325" y="2428875"/>
          <p14:tracePt t="121374" x="2428875" y="2357438"/>
          <p14:tracePt t="121413" x="2374900" y="2286000"/>
          <p14:tracePt t="121442" x="2339975" y="2224088"/>
          <p14:tracePt t="121474" x="2330450" y="2179638"/>
          <p14:tracePt t="121507" x="2312988" y="2179638"/>
          <p14:tracePt t="121591" x="2330450" y="2187575"/>
          <p14:tracePt t="121614" x="2347913" y="2206625"/>
          <p14:tracePt t="121647" x="2482850" y="2339975"/>
          <p14:tracePt t="121680" x="2670175" y="2517775"/>
          <p14:tracePt t="121693" x="2714625" y="2554288"/>
          <p14:tracePt t="121725" x="2803525" y="2660650"/>
          <p14:tracePt t="121758" x="2911475" y="2786063"/>
          <p14:tracePt t="121791" x="2955925" y="2840038"/>
          <p14:tracePt t="121824" x="2965450" y="2849563"/>
          <p14:tracePt t="121879" x="2946400" y="2840038"/>
          <p14:tracePt t="121914" x="2751138" y="2660650"/>
          <p14:tracePt t="121942" x="2554288" y="2465388"/>
          <p14:tracePt t="121974" x="2312988" y="2241550"/>
          <p14:tracePt t="122008" x="2295525" y="2232025"/>
          <p14:tracePt t="125275" x="2143125" y="2339975"/>
          <p14:tracePt t="125309" x="1731963" y="2616200"/>
          <p14:tracePt t="125341" x="1581150" y="2697163"/>
          <p14:tracePt t="125364" x="1071563" y="2946400"/>
          <p14:tracePt t="125397" x="847725" y="3063875"/>
          <p14:tracePt t="125431" x="723900" y="3160713"/>
          <p14:tracePt t="125459" x="687388" y="3206750"/>
          <p14:tracePt t="125492" x="652463" y="3313113"/>
          <p14:tracePt t="125525" x="608013" y="3455988"/>
          <p14:tracePt t="125558" x="608013" y="3509963"/>
          <p14:tracePt t="125591" x="598488" y="3536950"/>
          <p14:tracePt t="125725" x="642938" y="3536950"/>
          <p14:tracePt t="125758" x="768350" y="3536950"/>
          <p14:tracePt t="125791" x="911225" y="3536950"/>
          <p14:tracePt t="125825" x="1062038" y="3536950"/>
          <p14:tracePt t="125875" x="1357313" y="3500438"/>
          <p14:tracePt t="125897" x="1562100" y="3465513"/>
          <p14:tracePt t="125931" x="1758950" y="3465513"/>
          <p14:tracePt t="125959" x="1795463" y="3465513"/>
          <p14:tracePt t="125992" x="1803400" y="3465513"/>
          <p14:tracePt t="126025" x="1847850" y="3446463"/>
          <p14:tracePt t="126058" x="1911350" y="3438525"/>
          <p14:tracePt t="126091" x="2000250" y="3411538"/>
          <p14:tracePt t="126114" x="2071688" y="3394075"/>
          <p14:tracePt t="126147" x="2187575" y="3384550"/>
          <p14:tracePt t="126181" x="2251075" y="3367088"/>
          <p14:tracePt t="126258" x="2251075" y="3357563"/>
          <p14:tracePt t="126291" x="2251075" y="3340100"/>
          <p14:tracePt t="126342" x="2232025" y="3330575"/>
          <p14:tracePt t="126397" x="2251075" y="3286125"/>
          <p14:tracePt t="126431" x="2571750" y="3036888"/>
          <p14:tracePt t="126459" x="2714625" y="2921000"/>
          <p14:tracePt t="126492" x="2795588" y="2874963"/>
          <p14:tracePt t="126525" x="2867025" y="2786063"/>
          <p14:tracePt t="126558" x="2894013" y="2751138"/>
          <p14:tracePt t="126592" x="2901950" y="2741613"/>
          <p14:tracePt t="126625" x="2901950" y="2670175"/>
          <p14:tracePt t="126663" x="2867025" y="2571750"/>
          <p14:tracePt t="126697" x="2705100" y="2465388"/>
          <p14:tracePt t="126726" x="2509838" y="2438400"/>
          <p14:tracePt t="126758" x="2374900" y="2411413"/>
          <p14:tracePt t="126791" x="2312988" y="2374900"/>
          <p14:tracePt t="126825" x="2187575" y="2286000"/>
          <p14:tracePt t="126858" x="2143125" y="2251075"/>
          <p14:tracePt t="126958" x="2179638" y="2268538"/>
          <p14:tracePt t="126992" x="2393950" y="2482850"/>
          <p14:tracePt t="127025" x="2687638" y="2795588"/>
          <p14:tracePt t="127058" x="2751138" y="2857500"/>
          <p14:tracePt t="127091" x="2768600" y="2884488"/>
          <p14:tracePt t="127163" x="2759075" y="2822575"/>
          <p14:tracePt t="127193" x="2517775" y="2500313"/>
          <p14:tracePt t="127226" x="2322513" y="2259013"/>
          <p14:tracePt t="127258" x="2232025" y="2135188"/>
          <p14:tracePt t="127292" x="2224088" y="2125663"/>
          <p14:tracePt t="127375" x="2268538" y="2187575"/>
          <p14:tracePt t="127397" x="2419350" y="2366963"/>
          <p14:tracePt t="127431" x="2687638" y="2625725"/>
          <p14:tracePt t="127459" x="2724150" y="2652713"/>
          <p14:tracePt t="127492" x="2724150" y="2660650"/>
          <p14:tracePt t="127558" x="2643188" y="2563813"/>
          <p14:tracePt t="127591" x="2374900" y="2286000"/>
          <p14:tracePt t="127614" x="2268538" y="2152650"/>
          <p14:tracePt t="127647" x="2232025" y="2116138"/>
          <p14:tracePt t="127742" x="2384425" y="2303463"/>
          <p14:tracePt t="127775" x="2500313" y="2446338"/>
          <p14:tracePt t="127808" x="2581275" y="2544763"/>
          <p14:tracePt t="127842" x="2598738" y="2554288"/>
          <p14:tracePt t="127913" x="2581275" y="2554288"/>
          <p14:tracePt t="127943" x="2419350" y="2312988"/>
          <p14:tracePt t="127975" x="2366963" y="2251075"/>
          <p14:tracePt t="128009" x="2347913" y="2232025"/>
          <p14:tracePt t="128125" x="2347913" y="2259013"/>
          <p14:tracePt t="128163" x="2419350" y="2384425"/>
          <p14:tracePt t="128193" x="2652713" y="2706688"/>
          <p14:tracePt t="128226" x="2724150" y="2813050"/>
          <p14:tracePt t="128258" x="2751138" y="2830513"/>
          <p14:tracePt t="128292" x="2768600" y="2830513"/>
          <p14:tracePt t="128375" x="2759075" y="2830513"/>
          <p14:tracePt t="128398" x="2687638" y="2706688"/>
          <p14:tracePt t="128431" x="2419350" y="2251075"/>
          <p14:tracePt t="128459" x="2322513" y="2081213"/>
          <p14:tracePt t="128492" x="2295525" y="2036763"/>
          <p14:tracePt t="128542" x="2286000" y="2036763"/>
          <p14:tracePt t="128642" x="2286000" y="2063750"/>
          <p14:tracePt t="128664" x="2312988" y="2098675"/>
          <p14:tracePt t="128693" x="2446338" y="2278063"/>
          <p14:tracePt t="128725" x="2581275" y="2411413"/>
          <p14:tracePt t="128758" x="2652713" y="2473325"/>
          <p14:tracePt t="128792" x="2660650" y="2492375"/>
          <p14:tracePt t="128825" x="2687638" y="2509838"/>
          <p14:tracePt t="128932" x="2670175" y="2509838"/>
          <p14:tracePt t="128959" x="2652713" y="2492375"/>
          <p14:tracePt t="128992" x="2473325" y="2357438"/>
          <p14:tracePt t="129025" x="2241550" y="2152650"/>
          <p14:tracePt t="129058" x="2187575" y="2135188"/>
          <p14:tracePt t="129092" x="2179638" y="2116138"/>
          <p14:tracePt t="129197" x="2179638" y="2135188"/>
          <p14:tracePt t="129226" x="2205038" y="2160588"/>
          <p14:tracePt t="129258" x="2357438" y="2330450"/>
          <p14:tracePt t="129292" x="2490788" y="2473325"/>
          <p14:tracePt t="129325" x="2554288" y="2554288"/>
          <p14:tracePt t="129351" x="2571750" y="2571750"/>
          <p14:tracePt t="129381" x="2643188" y="2660650"/>
          <p14:tracePt t="129414" x="2687638" y="2732088"/>
          <p14:tracePt t="129443" x="2751138" y="2803525"/>
          <p14:tracePt t="129475" x="2768600" y="2813050"/>
          <p14:tracePt t="129559" x="2751138" y="2741613"/>
          <p14:tracePt t="129576" x="2724150" y="2714625"/>
          <p14:tracePt t="129608" x="2633663" y="2517775"/>
          <p14:tracePt t="129631" x="2473325" y="2349500"/>
          <p14:tracePt t="129664" x="2322513" y="2197100"/>
          <p14:tracePt t="129693" x="2241550" y="2125663"/>
          <p14:tracePt t="129725" x="2232025" y="2125663"/>
          <p14:tracePt t="129809" x="2268538" y="2170113"/>
          <p14:tracePt t="129842" x="2401888" y="2330450"/>
          <p14:tracePt t="129865" x="2446338" y="2393950"/>
          <p14:tracePt t="129898" x="2554288" y="2500313"/>
          <p14:tracePt t="129931" x="2687638" y="2660650"/>
          <p14:tracePt t="129960" x="2724150" y="2724150"/>
          <p14:tracePt t="129992" x="2759075" y="2741613"/>
          <p14:tracePt t="130042" x="2759075" y="2759075"/>
          <p14:tracePt t="130892" x="2714625" y="2741613"/>
          <p14:tracePt t="130930" x="2697163" y="2732088"/>
          <p14:tracePt t="130960" x="2616200" y="2697163"/>
          <p14:tracePt t="130992" x="2509838" y="2635250"/>
          <p14:tracePt t="131025" x="2465388" y="2616200"/>
          <p14:tracePt t="131058" x="2455863" y="2608263"/>
          <p14:tracePt t="131109" x="2455863" y="2598738"/>
          <p14:tracePt t="131180" x="2455863" y="2589213"/>
          <p14:tracePt t="131309" x="2465388" y="2589213"/>
          <p14:tracePt t="131342" x="2473325" y="2589213"/>
          <p14:tracePt t="131413" x="2490788" y="2589213"/>
          <p14:tracePt t="132198" x="2500313" y="2589213"/>
          <p14:tracePt t="132227" x="2509838" y="2598738"/>
          <p14:tracePt t="132259" x="2527300" y="2608263"/>
          <p14:tracePt t="132292" x="2562225" y="2616200"/>
          <p14:tracePt t="132326" x="2581275" y="2616200"/>
          <p14:tracePt t="132376" x="2598738" y="2616200"/>
          <p14:tracePt t="132430" x="2625725" y="2635250"/>
          <p14:tracePt t="132460" x="2643188" y="2652713"/>
          <p14:tracePt t="132492" x="2660650" y="2670175"/>
          <p14:tracePt t="132542" x="2670175" y="2679700"/>
          <p14:tracePt t="132697" x="2625725" y="2679700"/>
          <p14:tracePt t="132726" x="2598738" y="2679700"/>
          <p14:tracePt t="132759" x="2562225" y="2687638"/>
          <p14:tracePt t="132792" x="2527300" y="2687638"/>
          <p14:tracePt t="132826" x="2500313" y="2687638"/>
          <p14:tracePt t="132992" x="2517775" y="2697163"/>
          <p14:tracePt t="133042" x="2527300" y="2697163"/>
          <p14:tracePt t="133076" x="2536825" y="2706688"/>
          <p14:tracePt t="133147" x="2544763" y="2706688"/>
          <p14:tracePt t="134509" x="2589213" y="2751138"/>
          <p14:tracePt t="134543" x="2625725" y="2786063"/>
          <p14:tracePt t="134576" x="2660650" y="2813050"/>
          <p14:tracePt t="134609" x="2670175" y="2813050"/>
          <p14:tracePt t="134647" x="2679700" y="2813050"/>
          <p14:tracePt t="136243" x="2581275" y="2849563"/>
          <p14:tracePt t="136276" x="2490788" y="2901950"/>
          <p14:tracePt t="136309" x="2438400" y="2911475"/>
          <p14:tracePt t="136343" x="2374900" y="2938463"/>
          <p14:tracePt t="136376" x="2224088" y="3009900"/>
          <p14:tracePt t="136398" x="2197100" y="3017838"/>
          <p14:tracePt t="136432" x="2133600" y="3044825"/>
          <p14:tracePt t="136681" x="2152650" y="3044825"/>
          <p14:tracePt t="136760" x="2160588" y="3044825"/>
          <p14:tracePt t="136793" x="2179638" y="3044825"/>
          <p14:tracePt t="136826" x="2251075" y="3054350"/>
          <p14:tracePt t="136859" x="2339975" y="3063875"/>
          <p14:tracePt t="136893" x="2544763" y="3108325"/>
          <p14:tracePt t="136915" x="2679700" y="3125788"/>
          <p14:tracePt t="136948" x="2813050" y="3152775"/>
          <p14:tracePt t="136977" x="2840038" y="3160713"/>
          <p14:tracePt t="137009" x="2867025" y="3160713"/>
          <p14:tracePt t="137059" x="2867025" y="3170238"/>
          <p14:tracePt t="137227" x="2847975" y="3170238"/>
          <p14:tracePt t="137260" x="2795588" y="3197225"/>
          <p14:tracePt t="137293" x="2608263" y="3224213"/>
          <p14:tracePt t="137326" x="2152650" y="3241675"/>
          <p14:tracePt t="137360" x="1901825" y="3259138"/>
          <p14:tracePt t="137382" x="1687513" y="3259138"/>
          <p14:tracePt t="137415" x="1554163" y="3278188"/>
          <p14:tracePt t="137449" x="1527175" y="3286125"/>
          <p14:tracePt t="137559" x="1517650" y="3286125"/>
          <p14:tracePt t="137610" x="1455738" y="3286125"/>
          <p14:tracePt t="137643" x="1384300" y="3286125"/>
          <p14:tracePt t="137681" x="1357313" y="3286125"/>
          <p14:tracePt t="137700" x="1347788" y="3295650"/>
          <p14:tracePt t="137743" x="1276350" y="3357563"/>
          <p14:tracePt t="137776" x="1152525" y="3421063"/>
          <p14:tracePt t="137809" x="1071563" y="3438525"/>
          <p14:tracePt t="137843" x="1036638" y="3438525"/>
          <p14:tracePt t="137876" x="1027113" y="3438525"/>
          <p14:tracePt t="137964" x="1062038" y="3438525"/>
          <p14:tracePt t="137994" x="1357313" y="3473450"/>
          <p14:tracePt t="138026" x="1625600" y="3492500"/>
          <p14:tracePt t="140143" x="1562100" y="3643313"/>
          <p14:tracePt t="140181" x="1446213" y="3786188"/>
          <p14:tracePt t="140200" x="1366838" y="3840163"/>
          <p14:tracePt t="140227" x="1322388" y="3876675"/>
          <p14:tracePt t="140260" x="1295400" y="3884613"/>
          <p14:tracePt t="140293" x="1231900" y="3956050"/>
          <p14:tracePt t="140326" x="1196975" y="4019550"/>
          <p14:tracePt t="140360" x="1179513" y="4081463"/>
          <p14:tracePt t="140393" x="1179513" y="4090988"/>
          <p14:tracePt t="140610" x="1179513" y="4071938"/>
          <p14:tracePt t="140648" x="1179513" y="4064000"/>
          <p14:tracePt t="140683" x="1196975" y="4054475"/>
          <p14:tracePt t="140701" x="1285875" y="4000500"/>
          <p14:tracePt t="140727" x="1455738" y="3938588"/>
          <p14:tracePt t="140760" x="1697038" y="3840163"/>
          <p14:tracePt t="140793" x="1803400" y="3813175"/>
          <p14:tracePt t="140826" x="1938338" y="3786188"/>
          <p14:tracePt t="140860" x="2143125" y="3759200"/>
          <p14:tracePt t="140893" x="2411413" y="3759200"/>
          <p14:tracePt t="140915" x="2633663" y="3741738"/>
          <p14:tracePt t="140949" x="2830513" y="3741738"/>
          <p14:tracePt t="140977" x="3017838" y="3741738"/>
          <p14:tracePt t="141010" x="3286125" y="3741738"/>
          <p14:tracePt t="141043" x="3411538" y="3741738"/>
          <p14:tracePt t="141077" x="3419475" y="3751263"/>
          <p14:tracePt t="141110" x="3473450" y="3759200"/>
          <p14:tracePt t="141143" x="3589338" y="3778250"/>
          <p14:tracePt t="141166" x="3616325" y="3778250"/>
          <p14:tracePt t="141228" x="3616325" y="3786188"/>
          <p14:tracePt t="141310" x="3473450" y="3813175"/>
          <p14:tracePt t="141343" x="3205163" y="3867150"/>
          <p14:tracePt t="141376" x="2633663" y="3929063"/>
          <p14:tracePt t="141399" x="2347913" y="3929063"/>
          <p14:tracePt t="141432" x="2251075" y="3929063"/>
          <p14:tracePt t="141465" x="2214563" y="3921125"/>
          <p14:tracePt t="141560" x="2241550" y="3921125"/>
          <p14:tracePt t="141593" x="2419350" y="3921125"/>
          <p14:tracePt t="141627" x="2759075" y="3902075"/>
          <p14:tracePt t="141665" x="2901950" y="3902075"/>
          <p14:tracePt t="141699" x="2911475" y="3902075"/>
          <p14:tracePt t="141777" x="2867025" y="3902075"/>
          <p14:tracePt t="141810" x="2598738" y="3902075"/>
          <p14:tracePt t="141843" x="2401888" y="3902075"/>
          <p14:tracePt t="141877" x="2214563" y="3911600"/>
          <p14:tracePt t="141915" x="2179638" y="3911600"/>
          <p14:tracePt t="141994" x="2303463" y="3894138"/>
          <p14:tracePt t="142027" x="2527300" y="3857625"/>
          <p14:tracePt t="142060" x="2867025" y="3840163"/>
          <p14:tracePt t="142093" x="3054350" y="3840163"/>
          <p14:tracePt t="142127" x="3098800" y="3840163"/>
          <p14:tracePt t="142199" x="3044825" y="3840163"/>
          <p14:tracePt t="142228" x="2938463" y="3840163"/>
          <p14:tracePt t="142260" x="2759075" y="3840163"/>
          <p14:tracePt t="142293" x="2670175" y="3840163"/>
          <p14:tracePt t="142327" x="2652713" y="3840163"/>
          <p14:tracePt t="142449" x="2697163" y="3840163"/>
          <p14:tracePt t="142478" x="2911475" y="3840163"/>
          <p14:tracePt t="142510" x="3295650" y="3849688"/>
          <p14:tracePt t="142543" x="3438525" y="3849688"/>
          <p14:tracePt t="142577" x="3455988" y="3849688"/>
          <p14:tracePt t="142643" x="3313113" y="3849688"/>
          <p14:tracePt t="142666" x="2955925" y="3849688"/>
          <p14:tracePt t="142699" x="2428875" y="3849688"/>
          <p14:tracePt t="142728" x="2295525" y="3849688"/>
          <p14:tracePt t="142760" x="2276475" y="3849688"/>
          <p14:tracePt t="142810" x="2374900" y="3849688"/>
          <p14:tracePt t="142843" x="2562225" y="3849688"/>
          <p14:tracePt t="142877" x="2990850" y="3849688"/>
          <p14:tracePt t="142899" x="3214688" y="3849688"/>
          <p14:tracePt t="142933" x="3286125" y="3849688"/>
          <p14:tracePt t="142966" x="3295650" y="3849688"/>
          <p14:tracePt t="143010" x="3276600" y="3849688"/>
          <p14:tracePt t="143044" x="3081338" y="3840163"/>
          <p14:tracePt t="143077" x="2732088" y="3759200"/>
          <p14:tracePt t="143110" x="2500313" y="3687763"/>
          <p14:tracePt t="143143" x="2411413" y="3679825"/>
          <p14:tracePt t="143244" x="2509838" y="3687763"/>
          <p14:tracePt t="143277" x="2751138" y="3706813"/>
          <p14:tracePt t="143310" x="3027363" y="3741738"/>
          <p14:tracePt t="143344" x="3062288" y="3741738"/>
          <p14:tracePt t="143377" x="3081338" y="3741738"/>
          <p14:tracePt t="143477" x="3027363" y="3741738"/>
          <p14:tracePt t="143510" x="2687638" y="3751263"/>
          <p14:tracePt t="143544" x="2509838" y="3778250"/>
          <p14:tracePt t="143577" x="2465388" y="3786188"/>
          <p14:tracePt t="143610" x="2419350" y="3795713"/>
          <p14:tracePt t="143644" x="2295525" y="3813175"/>
          <p14:tracePt t="143666" x="2251075" y="3813175"/>
          <p14:tracePt t="143699" x="2224088" y="3813175"/>
          <p14:tracePt t="143728" x="2152650" y="3813175"/>
          <p14:tracePt t="143760" x="1857375" y="3849688"/>
          <p14:tracePt t="143794" x="1768475" y="3884613"/>
          <p14:tracePt t="143827" x="1758950" y="3894138"/>
          <p14:tracePt t="143877" x="1758950" y="3911600"/>
          <p14:tracePt t="143899" x="1776413" y="3911600"/>
          <p14:tracePt t="143933" x="1795463" y="3911600"/>
          <p14:tracePt t="143966" x="1919288" y="3956050"/>
          <p14:tracePt t="143995" x="2179638" y="4027488"/>
          <p14:tracePt t="144027" x="2357438" y="4044950"/>
          <p14:tracePt t="144060" x="2643188" y="4044950"/>
          <p14:tracePt t="144094" x="2830513" y="4019550"/>
          <p14:tracePt t="144127" x="3036888" y="4010025"/>
          <p14:tracePt t="144150" x="3187700" y="3992563"/>
          <p14:tracePt t="144182" x="3330575" y="3992563"/>
          <p14:tracePt t="144200" x="3438525" y="3992563"/>
          <p14:tracePt t="144228" x="3536950" y="4000500"/>
          <p14:tracePt t="144260" x="3660775" y="4000500"/>
          <p14:tracePt t="144294" x="3776663" y="4019550"/>
          <p14:tracePt t="144327" x="3822700" y="4019550"/>
          <p14:tracePt t="144360" x="3911600" y="4037013"/>
          <p14:tracePt t="144394" x="3946525" y="4037013"/>
          <p14:tracePt t="144416" x="3973513" y="4037013"/>
          <p14:tracePt t="144449" x="4044950" y="4037013"/>
          <p14:tracePt t="144478" x="4071938" y="4037013"/>
          <p14:tracePt t="144510" x="4133850" y="4019550"/>
          <p14:tracePt t="144544" x="4152900" y="4019550"/>
          <p14:tracePt t="145199" x="4303713" y="4027488"/>
          <p14:tracePt t="145228" x="4394200" y="4037013"/>
          <p14:tracePt t="145261" x="4483100" y="4054475"/>
          <p14:tracePt t="145294" x="4527550" y="4054475"/>
          <p14:tracePt t="145327" x="4608513" y="4054475"/>
          <p14:tracePt t="145360" x="4643438" y="4044950"/>
          <p14:tracePt t="145394" x="4652963" y="4044950"/>
          <p14:tracePt t="145432" x="4679950" y="4037013"/>
          <p14:tracePt t="145450" x="4687888" y="4027488"/>
          <p14:tracePt t="145478" x="4697413" y="4019550"/>
          <p14:tracePt t="145510" x="4705350" y="4019550"/>
          <p14:tracePt t="145627" x="4705350" y="4010025"/>
          <p14:tracePt t="145877" x="4705350" y="4000500"/>
          <p14:tracePt t="145900" x="4714875" y="4000500"/>
          <p14:tracePt t="145949" x="4714875" y="3992563"/>
          <p14:tracePt t="145978" x="4724400" y="3992563"/>
          <p14:tracePt t="146027" x="4751388" y="3973513"/>
          <p14:tracePt t="146061" x="4786313" y="3965575"/>
          <p14:tracePt t="146094" x="4822825" y="3965575"/>
          <p14:tracePt t="146144" x="4830763" y="3965575"/>
          <p14:tracePt t="146182" x="4840288" y="3956050"/>
          <p14:tracePt t="146294" x="4848225" y="3956050"/>
          <p14:tracePt t="146399" x="4857750" y="3956050"/>
          <p14:tracePt t="146433" x="4902200" y="3948113"/>
          <p14:tracePt t="146466" x="4911725" y="3938588"/>
          <p14:tracePt t="146495" x="4929188" y="3938588"/>
          <p14:tracePt t="146877" x="4786313" y="3938588"/>
          <p14:tracePt t="146900" x="4473575" y="3948113"/>
          <p14:tracePt t="146934" x="3919538" y="3876675"/>
          <p14:tracePt t="146966" x="3465513" y="3687763"/>
          <p14:tracePt t="147011" x="3054350" y="3482975"/>
          <p14:tracePt t="147044" x="2911475" y="3384550"/>
          <p14:tracePt t="147399" x="2822575" y="3259138"/>
          <p14:tracePt t="147433" x="2724150" y="3000375"/>
          <p14:tracePt t="147467" x="2697163" y="2894013"/>
          <p14:tracePt t="147495" x="2697163" y="2874963"/>
          <p14:tracePt t="147527" x="2687638" y="2867025"/>
          <p14:tracePt t="147627" x="2687638" y="2857500"/>
          <p14:tracePt t="147650" x="2697163" y="2795588"/>
          <p14:tracePt t="147683" x="2759075" y="2660650"/>
          <p14:tracePt t="147701" x="2768600" y="2652713"/>
          <p14:tracePt t="147728" x="2776538" y="2643188"/>
          <p14:tracePt t="147761" x="2822575" y="2598738"/>
          <p14:tracePt t="147794" x="2857500" y="2581275"/>
          <p14:tracePt t="148829" x="2894013" y="2598738"/>
          <p14:tracePt t="148862" x="2911475" y="2616200"/>
          <p14:tracePt t="148902" x="2911475" y="2635250"/>
          <p14:tracePt t="148936" x="2911475" y="2670175"/>
          <p14:tracePt t="148979" x="2911475" y="2679700"/>
          <p14:tracePt t="149012" x="2901950" y="2679700"/>
          <p14:tracePt t="149046" x="2830513" y="2724150"/>
          <p14:tracePt t="149080" x="2786063" y="2741613"/>
          <p14:tracePt t="149119" x="2759075" y="2741613"/>
          <p14:tracePt t="149154" x="2732088" y="2741613"/>
          <p14:tracePt t="149186" x="2705100" y="2741613"/>
          <p14:tracePt t="149203" x="2687638" y="2732088"/>
          <p14:tracePt t="149246" x="2679700" y="2724150"/>
          <p14:tracePt t="149279" x="2679700" y="2714625"/>
          <p14:tracePt t="149312" x="2679700" y="2697163"/>
          <p14:tracePt t="149362" x="2679700" y="2687638"/>
          <p14:tracePt t="149402" x="2705100" y="2660650"/>
          <p14:tracePt t="149436" x="2776538" y="2625725"/>
          <p14:tracePt t="149463" x="2840038" y="2608263"/>
          <p14:tracePt t="149496" x="2894013" y="2589213"/>
          <p14:tracePt t="149529" x="2911475" y="2589213"/>
          <p14:tracePt t="149562" x="2946400" y="2589213"/>
          <p14:tracePt t="149596" x="3000375" y="2589213"/>
          <p14:tracePt t="149636" x="3071813" y="2598738"/>
          <p14:tracePt t="149671" x="3098800" y="2598738"/>
          <p14:tracePt t="149729" x="3108325" y="2598738"/>
          <p14:tracePt t="149779" x="3108325" y="2608263"/>
          <p14:tracePt t="149829" x="3133725" y="2635250"/>
          <p14:tracePt t="149863" x="3143250" y="2652713"/>
          <p14:tracePt t="149902" x="3152775" y="2670175"/>
          <p14:tracePt t="149936" x="3160713" y="2724150"/>
          <p14:tracePt t="149963" x="3170238" y="2741613"/>
          <p14:tracePt t="150012" x="3170238" y="2759075"/>
          <p14:tracePt t="150046" x="3170238" y="2768600"/>
          <p14:tracePt t="150096" x="3170238" y="2778125"/>
          <p14:tracePt t="150169" x="3170238" y="2795588"/>
          <p14:tracePt t="150230" x="3160713" y="2803525"/>
          <p14:tracePt t="150262" x="3152775" y="2803525"/>
          <p14:tracePt t="150312" x="3133725" y="2803525"/>
          <p14:tracePt t="150346" x="3108325" y="2813050"/>
          <p14:tracePt t="150369" x="3098800" y="2822575"/>
          <p14:tracePt t="150403" x="3081338" y="2830513"/>
          <p14:tracePt t="150452" x="3054350" y="2849563"/>
          <p14:tracePt t="150480" x="3009900" y="2874963"/>
          <p14:tracePt t="150529" x="2982913" y="2874963"/>
          <p14:tracePt t="150562" x="2973388" y="2874963"/>
          <p14:tracePt t="150596" x="2965450" y="2874963"/>
          <p14:tracePt t="150619" x="2946400" y="2874963"/>
          <p14:tracePt t="150652" x="2894013" y="2874963"/>
          <p14:tracePt t="150686" x="2822575" y="2874963"/>
          <p14:tracePt t="150704" x="2813050" y="2874963"/>
          <p14:tracePt t="150731" x="2795588" y="2874963"/>
          <p14:tracePt t="150762" x="2759075" y="2867025"/>
          <p14:tracePt t="150796" x="2724150" y="2830513"/>
          <p14:tracePt t="150829" x="2714625" y="2822575"/>
          <p14:tracePt t="150879" x="2714625" y="2813050"/>
          <p14:tracePt t="150918" x="2697163" y="2803525"/>
          <p14:tracePt t="150947" x="2697163" y="2786063"/>
          <p14:tracePt t="150979" x="2697163" y="2778125"/>
          <p14:tracePt t="151012" x="2697163" y="2741613"/>
          <p14:tracePt t="151046" x="2687638" y="2706688"/>
          <p14:tracePt t="151079" x="2687638" y="2687638"/>
          <p14:tracePt t="151139" x="2687638" y="2679700"/>
          <p14:tracePt t="151203" x="2724150" y="2652713"/>
          <p14:tracePt t="151230" x="2786063" y="2616200"/>
          <p14:tracePt t="151262" x="2847975" y="2581275"/>
          <p14:tracePt t="151296" x="2867025" y="2571750"/>
          <p14:tracePt t="151329" x="2874963" y="2571750"/>
          <p14:tracePt t="151362" x="2894013" y="2571750"/>
          <p14:tracePt t="151402" x="2965450" y="2571750"/>
          <p14:tracePt t="151436" x="3009900" y="2571750"/>
          <p14:tracePt t="151464" x="3017838" y="2571750"/>
          <p14:tracePt t="151496" x="3044825" y="2571750"/>
          <p14:tracePt t="151529" x="3081338" y="2571750"/>
          <p14:tracePt t="151562" x="3089275" y="2581275"/>
          <p14:tracePt t="151596" x="3108325" y="2608263"/>
          <p14:tracePt t="151619" x="3152775" y="2643188"/>
          <p14:tracePt t="151653" x="3197225" y="2679700"/>
          <p14:tracePt t="151686" x="3224213" y="2697163"/>
          <p14:tracePt t="151729" x="3224213" y="2706688"/>
          <p14:tracePt t="151779" x="3224213" y="2714625"/>
          <p14:tracePt t="151846" x="3224213" y="2724150"/>
          <p14:tracePt t="151870" x="3224213" y="2751138"/>
          <p14:tracePt t="151903" x="3197225" y="2803525"/>
          <p14:tracePt t="151936" x="3160713" y="2849563"/>
          <p14:tracePt t="151963" x="3152775" y="2867025"/>
          <p14:tracePt t="151996" x="3143250" y="2874963"/>
          <p14:tracePt t="152029" x="3125788" y="2874963"/>
          <p14:tracePt t="152063" x="3089275" y="2901950"/>
          <p14:tracePt t="152080" x="3071813" y="2921000"/>
          <p14:tracePt t="152103" x="3036888" y="2946400"/>
          <p14:tracePt t="152136" x="3009900" y="2955925"/>
          <p14:tracePt t="152169" x="2990850" y="2965450"/>
          <p14:tracePt t="152197" x="2982913" y="2965450"/>
          <p14:tracePt t="152230" x="2965450" y="2965450"/>
          <p14:tracePt t="152263" x="2938463" y="2965450"/>
          <p14:tracePt t="152296" x="2901950" y="2965450"/>
          <p14:tracePt t="152346" x="2884488" y="2965450"/>
          <p14:tracePt t="152370" x="2847975" y="2965450"/>
          <p14:tracePt t="152387" x="2830513" y="2965450"/>
          <p14:tracePt t="152420" x="2768600" y="2938463"/>
          <p14:tracePt t="152447" x="2751138" y="2928938"/>
          <p14:tracePt t="152497" x="2741613" y="2921000"/>
          <p14:tracePt t="152529" x="2732088" y="2911475"/>
          <p14:tracePt t="152562" x="2724150" y="2874963"/>
          <p14:tracePt t="152596" x="2679700" y="2830513"/>
          <p14:tracePt t="152620" x="2670175" y="2803525"/>
          <p14:tracePt t="152653" x="2652713" y="2778125"/>
          <p14:tracePt t="152686" x="2643188" y="2768600"/>
          <p14:tracePt t="152729" x="2643188" y="2759075"/>
          <p14:tracePt t="152763" x="2643188" y="2741613"/>
          <p14:tracePt t="152796" x="2643188" y="2687638"/>
          <p14:tracePt t="152829" x="2670175" y="2652713"/>
          <p14:tracePt t="152863" x="2679700" y="2635250"/>
          <p14:tracePt t="152886" x="2679700" y="2625725"/>
          <p14:tracePt t="152920" x="2687638" y="2616200"/>
          <p14:tracePt t="152947" x="2697163" y="2616200"/>
          <p14:tracePt t="152996" x="2741613" y="2598738"/>
          <p14:tracePt t="153029" x="2822575" y="2571750"/>
          <p14:tracePt t="153063" x="2867025" y="2563813"/>
          <p14:tracePt t="153089" x="2894013" y="2563813"/>
          <p14:tracePt t="153136" x="2919413" y="2563813"/>
          <p14:tracePt t="153169" x="2928938" y="2563813"/>
          <p14:tracePt t="153203" x="2946400" y="2563813"/>
          <p14:tracePt t="153246" x="2982913" y="2581275"/>
          <p14:tracePt t="153280" x="3009900" y="2598738"/>
          <p14:tracePt t="153329" x="3017838" y="2608263"/>
          <p14:tracePt t="153362" x="3044825" y="2635250"/>
          <p14:tracePt t="153402" x="3054350" y="2652713"/>
          <p14:tracePt t="153436" x="3062288" y="2660650"/>
          <p14:tracePt t="153463" x="3062288" y="2679700"/>
          <p14:tracePt t="153496" x="3071813" y="2768600"/>
          <p14:tracePt t="153529" x="3071813" y="2813050"/>
          <p14:tracePt t="153563" x="3071813" y="2830513"/>
          <p14:tracePt t="153596" x="3071813" y="2840038"/>
          <p14:tracePt t="153620" x="3071813" y="2849563"/>
          <p14:tracePt t="153653" x="3062288" y="2857500"/>
          <p14:tracePt t="153687" x="3054350" y="2857500"/>
          <p14:tracePt t="153729" x="3044825" y="2867025"/>
          <p14:tracePt t="153763" x="3036888" y="2867025"/>
          <p14:tracePt t="153797" x="3009900" y="2867025"/>
          <p14:tracePt t="153846" x="2990850" y="2867025"/>
          <p14:tracePt t="153870" x="2982913" y="2867025"/>
          <p14:tracePt t="153903" x="2911475" y="2867025"/>
          <p14:tracePt t="153936" x="2840038" y="2867025"/>
          <p14:tracePt t="153963" x="2822575" y="2867025"/>
          <p14:tracePt t="153996" x="2813050" y="2867025"/>
          <p14:tracePt t="154030" x="2803525" y="2867025"/>
          <p14:tracePt t="162420" x="2795588" y="2867025"/>
          <p14:tracePt t="162470" x="3017838" y="2857500"/>
          <p14:tracePt t="162498" x="3268663" y="2822575"/>
          <p14:tracePt t="162531" x="3394075" y="2822575"/>
          <p14:tracePt t="162564" x="3411538" y="2822575"/>
          <p14:tracePt t="162630" x="3340100" y="2822575"/>
          <p14:tracePt t="162655" x="3295650" y="2840038"/>
          <p14:tracePt t="162687" x="3276600" y="2840038"/>
          <p14:tracePt t="162748" x="3295650" y="2840038"/>
          <p14:tracePt t="162781" x="3313113" y="2840038"/>
          <p14:tracePt t="162887" x="3295650" y="2840038"/>
          <p14:tracePt t="162921" x="3268663" y="2830513"/>
          <p14:tracePt t="162981" x="3402013" y="2822575"/>
          <p14:tracePt t="163015" x="3465513" y="2813050"/>
          <p14:tracePt t="163047" x="3482975" y="2813050"/>
          <p14:tracePt t="163097" x="3455988" y="2813050"/>
          <p14:tracePt t="163122" x="3411538" y="2813050"/>
          <p14:tracePt t="163155" x="3375025" y="2795588"/>
          <p14:tracePt t="170421" x="3357563" y="2795588"/>
          <p14:tracePt t="170472" x="3313113" y="2803525"/>
          <p14:tracePt t="170515" x="3276600" y="2813050"/>
          <p14:tracePt t="170548" x="3241675" y="2822575"/>
          <p14:tracePt t="170598" x="3232150" y="2822575"/>
          <p14:tracePt t="170865" x="3251200" y="2822575"/>
          <p14:tracePt t="170904" x="3348038" y="2822575"/>
          <p14:tracePt t="170938" x="3465513" y="2830513"/>
          <p14:tracePt t="170972" x="3509963" y="2849563"/>
          <p14:tracePt t="171000" x="3517900" y="2849563"/>
          <p14:tracePt t="171404" x="3517900" y="2840038"/>
          <p14:tracePt t="171482" x="3517900" y="2830513"/>
          <p14:tracePt t="171565" x="3517900" y="2822575"/>
          <p14:tracePt t="171622" x="3517900" y="2813050"/>
          <p14:tracePt t="171671" x="3509963" y="2813050"/>
          <p14:tracePt t="171738" x="3500438" y="2813050"/>
          <p14:tracePt t="171782" x="3500438" y="2803525"/>
          <p14:tracePt t="171865" x="3500438" y="2795588"/>
          <p14:tracePt t="172155" x="3490913" y="2795588"/>
          <p14:tracePt t="172206" x="3482975" y="2795588"/>
          <p14:tracePt t="172248" x="3473450" y="2795588"/>
          <p14:tracePt t="172298" x="3429000" y="2795588"/>
          <p14:tracePt t="172332" x="3411538" y="2795588"/>
          <p14:tracePt t="172365" x="3384550" y="2795588"/>
          <p14:tracePt t="172389" x="3375025" y="2795588"/>
          <p14:tracePt t="172422" x="3357563" y="2795588"/>
          <p14:tracePt t="172455" x="3340100" y="2803525"/>
          <p14:tracePt t="172483" x="3313113" y="2803525"/>
          <p14:tracePt t="172515" x="3303588" y="2803525"/>
          <p14:tracePt t="172548" x="3295650" y="2803525"/>
          <p14:tracePt t="178517" x="3268663" y="2813050"/>
          <p14:tracePt t="178550" x="3259138" y="2813050"/>
          <p14:tracePt t="178584" x="3241675" y="2813050"/>
          <p14:tracePt t="178633" x="3232150" y="2813050"/>
          <p14:tracePt t="178674" x="3197225" y="2813050"/>
          <p14:tracePt t="178707" x="3187700" y="2813050"/>
          <p14:tracePt t="178734" x="3160713" y="2813050"/>
          <p14:tracePt t="179084" x="3179763" y="2813050"/>
          <p14:tracePt t="179114" x="3187700" y="2813050"/>
          <p14:tracePt t="179141" x="3197225" y="2813050"/>
          <p14:tracePt t="179192" x="3205163" y="2822575"/>
          <p14:tracePt t="179203" x="3214688" y="2822575"/>
          <p14:tracePt t="179267" x="3224213" y="2822575"/>
          <p14:tracePt t="179300" x="3232150" y="2822575"/>
          <p14:tracePt t="179333" x="3259138" y="2830513"/>
          <p14:tracePt t="179391" x="3268663" y="2830513"/>
          <p14:tracePt t="184534" x="3232150" y="2884488"/>
          <p14:tracePt t="184567" x="3170238" y="2928938"/>
          <p14:tracePt t="184600" x="3152775" y="2946400"/>
          <p14:tracePt t="184633" x="3125788" y="2955925"/>
          <p14:tracePt t="184657" x="3098800" y="2982913"/>
          <p14:tracePt t="184690" x="3062288" y="3000375"/>
          <p14:tracePt t="184708" x="3044825" y="3009900"/>
          <p14:tracePt t="184740" x="3036888" y="3017838"/>
          <p14:tracePt t="184767" x="3027363" y="3017838"/>
          <p14:tracePt t="184800" x="3017838" y="3017838"/>
          <p14:tracePt t="184833" x="3017838" y="3027363"/>
          <p14:tracePt t="184866" x="3009900" y="3027363"/>
          <p14:tracePt t="184973" x="3000375" y="3027363"/>
          <p14:tracePt t="185001" x="3000375" y="3017838"/>
          <p14:tracePt t="185034" x="2990850" y="3009900"/>
          <p14:tracePt t="185067" x="2946400" y="2982913"/>
          <p14:tracePt t="185094" x="2867025" y="2973388"/>
          <p14:tracePt t="185125" x="2776538" y="2946400"/>
          <p14:tracePt t="185157" x="2751138" y="2946400"/>
          <p14:tracePt t="185190" x="2724150" y="2946400"/>
          <p14:tracePt t="185208" x="2714625" y="2946400"/>
          <p14:tracePt t="185267" x="2705100" y="2946400"/>
          <p14:tracePt t="185317" x="2697163" y="2938463"/>
          <p14:tracePt t="185367" x="2679700" y="2921000"/>
          <p14:tracePt t="185400" x="2616200" y="2857500"/>
          <p14:tracePt t="185439" x="2589213" y="2813050"/>
          <p14:tracePt t="185474" x="2571750" y="2795588"/>
          <p14:tracePt t="185517" x="2562225" y="2778125"/>
          <p14:tracePt t="185584" x="2562225" y="2759075"/>
          <p14:tracePt t="185617" x="2562225" y="2751138"/>
          <p14:tracePt t="185651" x="2562225" y="2741613"/>
          <p14:tracePt t="185689" x="2562225" y="2732088"/>
          <p14:tracePt t="185708" x="2598738" y="2724150"/>
          <p14:tracePt t="185740" x="2643188" y="2697163"/>
          <p14:tracePt t="185768" x="2822575" y="2652713"/>
          <p14:tracePt t="185784" x="2874963" y="2643188"/>
          <p14:tracePt t="185817" x="2965450" y="2643188"/>
          <p14:tracePt t="185850" x="3009900" y="2643188"/>
          <p14:tracePt t="185884" x="3098800" y="2687638"/>
          <p14:tracePt t="185907" x="3143250" y="2714625"/>
          <p14:tracePt t="185940" x="3187700" y="2741613"/>
          <p14:tracePt t="185974" x="3197225" y="2751138"/>
          <p14:tracePt t="186001" x="3197225" y="2778125"/>
          <p14:tracePt t="186033" x="3116263" y="2867025"/>
          <p14:tracePt t="186067" x="2894013" y="2992438"/>
          <p14:tracePt t="186100" x="2776538" y="3036888"/>
          <p14:tracePt t="186134" x="2517775" y="3135313"/>
          <p14:tracePt t="186158" x="2286000" y="3206750"/>
          <p14:tracePt t="186191" x="2027238" y="3268663"/>
          <p14:tracePt t="186209" x="1919288" y="3286125"/>
          <p14:tracePt t="186225" x="1847850" y="3303588"/>
          <p14:tracePt t="186251" x="1751013" y="3313113"/>
          <p14:tracePt t="186283" x="1652588" y="3313113"/>
          <p14:tracePt t="186317" x="1633538" y="3322638"/>
          <p14:tracePt t="186350" x="1625600" y="3330575"/>
          <p14:tracePt t="186401" x="1643063" y="3340100"/>
          <p14:tracePt t="186424" x="1704975" y="3340100"/>
          <p14:tracePt t="186457" x="2108200" y="3438525"/>
          <p14:tracePt t="186490" x="2339975" y="3482975"/>
          <p14:tracePt t="186518" x="2428875" y="3500438"/>
          <p14:tracePt t="186550" x="2438400" y="3500438"/>
          <p14:tracePt t="186583" x="2401888" y="3500438"/>
          <p14:tracePt t="186617" x="2044700" y="3500438"/>
          <p14:tracePt t="186650" x="1785938" y="3500438"/>
          <p14:tracePt t="186691" x="1768475" y="3500438"/>
          <p14:tracePt t="192634" x="1608138" y="3714750"/>
          <p14:tracePt t="192658" x="1536700" y="3813175"/>
          <p14:tracePt t="192691" x="1465263" y="3867150"/>
          <p14:tracePt t="192709" x="1393825" y="3938588"/>
          <p14:tracePt t="192741" x="1339850" y="4000500"/>
          <p14:tracePt t="192768" x="1276350" y="4071938"/>
          <p14:tracePt t="192817" x="1187450" y="4214813"/>
          <p14:tracePt t="192851" x="1116013" y="4367213"/>
          <p14:tracePt t="192884" x="1071563" y="4429125"/>
          <p14:tracePt t="192909" x="1071563" y="4438650"/>
          <p14:tracePt t="192941" x="1062038" y="4448175"/>
          <p14:tracePt t="193067" x="1036638" y="4448175"/>
          <p14:tracePt t="193117" x="990600" y="4456113"/>
          <p14:tracePt t="193151" x="965200" y="4456113"/>
          <p14:tracePt t="193174" x="946150" y="4456113"/>
          <p14:tracePt t="193208" x="928688" y="4456113"/>
          <p14:tracePt t="193241" x="866775" y="4456113"/>
          <p14:tracePt t="193268" x="857250" y="4456113"/>
          <p14:tracePt t="193317" x="839788" y="4456113"/>
          <p14:tracePt t="193418" x="847725" y="4448175"/>
          <p14:tracePt t="193458" x="866775" y="4448175"/>
          <p14:tracePt t="193486" x="946150" y="4421188"/>
          <p14:tracePt t="193518" x="1027113" y="4394200"/>
          <p14:tracePt t="193551" x="1116013" y="4367213"/>
          <p14:tracePt t="193584" x="1169988" y="4357688"/>
          <p14:tracePt t="193618" x="1223963" y="4349750"/>
          <p14:tracePt t="193651" x="1303338" y="4349750"/>
          <p14:tracePt t="193675" x="1411288" y="4349750"/>
          <p14:tracePt t="193708" x="1660525" y="4357688"/>
          <p14:tracePt t="193741" x="1839913" y="4367213"/>
          <p14:tracePt t="193768" x="1990725" y="4402138"/>
          <p14:tracePt t="193801" x="2197100" y="4429125"/>
          <p14:tracePt t="193834" x="2490788" y="4465638"/>
          <p14:tracePt t="193868" x="2732088" y="4500563"/>
          <p14:tracePt t="193901" x="3081338" y="4527550"/>
          <p14:tracePt t="193940" x="3303588" y="4527550"/>
          <p14:tracePt t="193975" x="3367088" y="4527550"/>
          <p14:tracePt t="194018" x="3384550" y="4527550"/>
          <p14:tracePt t="194052" x="3402013" y="4527550"/>
          <p14:tracePt t="194268" x="3411538" y="4527550"/>
          <p14:tracePt t="194301" x="3429000" y="4527550"/>
          <p14:tracePt t="194884" x="3482975" y="4519613"/>
          <p14:tracePt t="194908" x="3500438" y="4510088"/>
          <p14:tracePt t="194942" x="3536950" y="4510088"/>
          <p14:tracePt t="194975" x="3616325" y="4500563"/>
          <p14:tracePt t="195002" x="3660775" y="4483100"/>
          <p14:tracePt t="195035" x="3679825" y="4483100"/>
          <p14:tracePt t="195102" x="3714750" y="4473575"/>
          <p14:tracePt t="195135" x="3813175" y="4465638"/>
          <p14:tracePt t="195159" x="3867150" y="4448175"/>
          <p14:tracePt t="195191" x="3875088" y="4438650"/>
          <p14:tracePt t="195241" x="3884613" y="4438650"/>
          <p14:tracePt t="195284" x="3919538" y="4429125"/>
          <p14:tracePt t="195318" x="3983038" y="4429125"/>
          <p14:tracePt t="195351" x="4000500" y="4421188"/>
          <p14:tracePt t="195384" x="4010025" y="4421188"/>
          <p14:tracePt t="195434" x="4037013" y="4421188"/>
          <p14:tracePt t="195459" x="4062413" y="4402138"/>
          <p14:tracePt t="195518" x="4089400" y="4402138"/>
          <p14:tracePt t="195551" x="4143375" y="4384675"/>
          <p14:tracePt t="195585" x="4205288" y="4357688"/>
          <p14:tracePt t="195618" x="4251325" y="4349750"/>
          <p14:tracePt t="195651" x="4367213" y="4313238"/>
          <p14:tracePt t="195676" x="4419600" y="4295775"/>
          <p14:tracePt t="195708" x="4446588" y="4286250"/>
          <p14:tracePt t="195742" x="4473575" y="4278313"/>
          <p14:tracePt t="195769" x="4500563" y="4268788"/>
          <p14:tracePt t="195801" x="4518025" y="4268788"/>
          <p14:tracePt t="195834" x="4589463" y="4268788"/>
          <p14:tracePt t="195868" x="4660900" y="4268788"/>
          <p14:tracePt t="195901" x="4687888" y="4268788"/>
          <p14:tracePt t="195925" x="4714875" y="4268788"/>
          <p14:tracePt t="195958" x="4724400" y="4278313"/>
          <p14:tracePt t="195991" x="4732338" y="4286250"/>
          <p14:tracePt t="196019" x="4732338" y="4295775"/>
          <p14:tracePt t="196068" x="4732338" y="4322763"/>
          <p14:tracePt t="196101" x="4705350" y="4349750"/>
          <p14:tracePt t="196135" x="4687888" y="4367213"/>
          <p14:tracePt t="196158" x="4679950" y="4376738"/>
          <p14:tracePt t="196208" x="4660900" y="4394200"/>
          <p14:tracePt t="196237" x="4625975" y="4411663"/>
          <p14:tracePt t="196269" x="4608513" y="4421188"/>
          <p14:tracePt t="196301" x="4598988" y="4429125"/>
          <p14:tracePt t="196335" x="4589463" y="4429125"/>
          <p14:tracePt t="196384" x="4572000" y="4429125"/>
          <p14:tracePt t="196418" x="4545013" y="4429125"/>
          <p14:tracePt t="196474" x="4537075" y="4429125"/>
          <p14:tracePt t="196508" x="4518025" y="4438650"/>
          <p14:tracePt t="196535" x="4483100" y="4438650"/>
          <p14:tracePt t="196568" x="4429125" y="4438650"/>
          <p14:tracePt t="196601" x="4394200" y="4438650"/>
          <p14:tracePt t="196635" x="4367213" y="4438650"/>
          <p14:tracePt t="196658" x="4330700" y="4438650"/>
          <p14:tracePt t="196691" x="4303713" y="4438650"/>
          <p14:tracePt t="196709" x="4295775" y="4438650"/>
          <p14:tracePt t="196738" x="4276725" y="4438650"/>
          <p14:tracePt t="196769" x="4251325" y="4456113"/>
          <p14:tracePt t="196802" x="4232275" y="4456113"/>
          <p14:tracePt t="196836" x="4205288" y="4456113"/>
          <p14:tracePt t="196868" x="4197350" y="4456113"/>
          <p14:tracePt t="197035" x="4241800" y="4456113"/>
          <p14:tracePt t="197068" x="4375150" y="4448175"/>
          <p14:tracePt t="197101" x="4473575" y="4438650"/>
          <p14:tracePt t="197135" x="4510088" y="4438650"/>
          <p14:tracePt t="197168" x="4537075" y="4438650"/>
          <p14:tracePt t="197192" x="4572000" y="4438650"/>
          <p14:tracePt t="197210" x="4616450" y="4438650"/>
          <p14:tracePt t="197242" x="4679950" y="4438650"/>
          <p14:tracePt t="197269" x="4759325" y="4438650"/>
          <p14:tracePt t="197302" x="4822825" y="4421188"/>
          <p14:tracePt t="197335" x="4875213" y="4411663"/>
          <p14:tracePt t="197368" x="4911725" y="4402138"/>
          <p14:tracePt t="197401" x="4956175" y="4402138"/>
          <p14:tracePt t="197768" x="5037138" y="4402138"/>
          <p14:tracePt t="197801" x="5081588" y="4402138"/>
          <p14:tracePt t="197835" x="5170488" y="4402138"/>
          <p14:tracePt t="197868" x="5214938" y="4402138"/>
          <p14:tracePt t="197902" x="5259388" y="4402138"/>
          <p14:tracePt t="197927" x="5278438" y="4402138"/>
          <p14:tracePt t="197959" x="5349875" y="4402138"/>
          <p14:tracePt t="197992" x="5402263" y="4402138"/>
          <p14:tracePt t="198019" x="5421313" y="4402138"/>
          <p14:tracePt t="198051" x="5473700" y="4429125"/>
          <p14:tracePt t="198085" x="5537200" y="4438650"/>
          <p14:tracePt t="198118" x="5653088" y="4456113"/>
          <p14:tracePt t="198151" x="5724525" y="4465638"/>
          <p14:tracePt t="198175" x="5768975" y="4465638"/>
          <p14:tracePt t="198208" x="5867400" y="4465638"/>
          <p14:tracePt t="198241" x="5902325" y="4465638"/>
          <p14:tracePt t="198269" x="5946775" y="4465638"/>
          <p14:tracePt t="198302" x="5992813" y="4465638"/>
          <p14:tracePt t="198335" x="6018213" y="4456113"/>
          <p14:tracePt t="198368" x="6037263" y="4456113"/>
          <p14:tracePt t="198435" x="6045200" y="4456113"/>
          <p14:tracePt t="198708" x="6064250" y="4456113"/>
          <p14:tracePt t="198742" x="6126163" y="4448175"/>
          <p14:tracePt t="198769" x="6170613" y="4448175"/>
          <p14:tracePt t="198802" x="6188075" y="4438650"/>
          <p14:tracePt t="198835" x="6207125" y="4438650"/>
          <p14:tracePt t="198868" x="6232525" y="4438650"/>
          <p14:tracePt t="198901" x="6242050" y="4438650"/>
          <p14:tracePt t="198925" x="6251575" y="4438650"/>
          <p14:tracePt t="199052" x="6242050" y="4438650"/>
          <p14:tracePt t="199085" x="6180138" y="4438650"/>
          <p14:tracePt t="199118" x="5946775" y="4519613"/>
          <p14:tracePt t="199143" x="5715000" y="4591050"/>
          <p14:tracePt t="199175" x="5411788" y="4670425"/>
          <p14:tracePt t="199208" x="5214938" y="4687888"/>
          <p14:tracePt t="199242" x="4894263" y="4724400"/>
          <p14:tracePt t="199269" x="4759325" y="4733925"/>
          <p14:tracePt t="199302" x="4660900" y="4733925"/>
          <p14:tracePt t="199335" x="4616450" y="4751388"/>
          <p14:tracePt t="199368" x="4348163" y="4768850"/>
          <p14:tracePt t="199402" x="4081463" y="4778375"/>
          <p14:tracePt t="199426" x="3929063" y="4778375"/>
          <p14:tracePt t="199459" x="3751263" y="4795838"/>
          <p14:tracePt t="199492" x="3643313" y="4795838"/>
          <p14:tracePt t="199519" x="3527425" y="4805363"/>
          <p14:tracePt t="199552" x="3465513" y="4805363"/>
          <p14:tracePt t="199585" x="3367088" y="4805363"/>
          <p14:tracePt t="199619" x="3313113" y="4805363"/>
          <p14:tracePt t="199668" x="3295650" y="4805363"/>
          <p14:tracePt t="199693" x="3251200" y="4805363"/>
          <p14:tracePt t="199710" x="3143250" y="4805363"/>
          <p14:tracePt t="199742" x="3017838" y="4805363"/>
          <p14:tracePt t="199769" x="2911475" y="4805363"/>
          <p14:tracePt t="199802" x="2643188" y="4805363"/>
          <p14:tracePt t="199835" x="2384425" y="4805363"/>
          <p14:tracePt t="199868" x="2197100" y="4786313"/>
          <p14:tracePt t="199902" x="2143125" y="4786313"/>
          <p14:tracePt t="199941" x="2108200" y="4778375"/>
          <p14:tracePt t="199975" x="2098675" y="4778375"/>
          <p14:tracePt t="200152" x="2108200" y="4778375"/>
          <p14:tracePt t="200192" x="2108200" y="4786313"/>
          <p14:tracePt t="204025" x="1847850" y="4733925"/>
          <p14:tracePt t="204053" x="1616075" y="4625975"/>
          <p14:tracePt t="204086" x="1258888" y="4305300"/>
          <p14:tracePt t="204119" x="1169988" y="4187825"/>
          <p14:tracePt t="204169" x="1419225" y="4295775"/>
          <p14:tracePt t="204193" x="1660525" y="4429125"/>
          <p14:tracePt t="204211" x="1758950" y="4473575"/>
          <p14:tracePt t="204243" x="1928813" y="4581525"/>
          <p14:tracePt t="204270" x="1965325" y="4616450"/>
          <p14:tracePt t="204302" x="1973263" y="4625975"/>
          <p14:tracePt t="204369" x="1928813" y="4598988"/>
          <p14:tracePt t="204402" x="1660525" y="4340225"/>
          <p14:tracePt t="204426" x="1490663" y="4162425"/>
          <p14:tracePt t="204460" x="1446213" y="4116388"/>
          <p14:tracePt t="204526" x="1465263" y="4170363"/>
          <p14:tracePt t="204553" x="1687513" y="4402138"/>
          <p14:tracePt t="204585" x="1822450" y="4554538"/>
          <p14:tracePt t="204619" x="1893888" y="4616450"/>
          <p14:tracePt t="204652" x="1901825" y="4616450"/>
          <p14:tracePt t="204709" x="1893888" y="4598988"/>
          <p14:tracePt t="204743" x="1758950" y="4402138"/>
          <p14:tracePt t="204770" x="1643063" y="4268788"/>
          <p14:tracePt t="204802" x="1625600" y="4241800"/>
          <p14:tracePt t="204886" x="1670050" y="4295775"/>
          <p14:tracePt t="204919" x="1839913" y="4429125"/>
          <p14:tracePt t="204942" x="1965325" y="4564063"/>
          <p14:tracePt t="204976" x="2027238" y="4608513"/>
          <p14:tracePt t="205025" x="2027238" y="4625975"/>
          <p14:tracePt t="205069" x="2027238" y="4608513"/>
          <p14:tracePt t="205103" x="2000250" y="4572000"/>
          <p14:tracePt t="205136" x="1946275" y="4483100"/>
          <p14:tracePt t="205169" x="1768475" y="4214813"/>
          <p14:tracePt t="205192" x="1731963" y="4179888"/>
          <p14:tracePt t="205319" x="1785938" y="4241800"/>
          <p14:tracePt t="205352" x="1965325" y="4429125"/>
          <p14:tracePt t="205386" x="2009775" y="4510088"/>
          <p14:tracePt t="205442" x="2009775" y="4519613"/>
          <p14:tracePt t="205536" x="2009775" y="4492625"/>
          <p14:tracePt t="205569" x="1990725" y="4473575"/>
          <p14:tracePt t="205602" x="1982788" y="4429125"/>
          <p14:tracePt t="205636" x="1955800" y="4357688"/>
          <p14:tracePt t="205670" x="1938338" y="4313238"/>
          <p14:tracePt t="205693" x="1938338" y="4305300"/>
          <p14:tracePt t="205786" x="1982788" y="4305300"/>
          <p14:tracePt t="205819" x="2027238" y="4330700"/>
          <p14:tracePt t="205852" x="2062163" y="4340225"/>
          <p14:tracePt t="205886" x="2071688" y="4340225"/>
          <p14:tracePt t="206036" x="2054225" y="4340225"/>
          <p14:tracePt t="206069" x="2009775" y="4340225"/>
          <p14:tracePt t="206103" x="1919288" y="4357688"/>
          <p14:tracePt t="206136" x="1822450" y="4357688"/>
          <p14:tracePt t="206161" x="1803400" y="4357688"/>
          <p14:tracePt t="206194" x="1795463" y="4357688"/>
          <p14:tracePt t="206259" x="1847850" y="4367213"/>
          <p14:tracePt t="206287" x="2089150" y="4384675"/>
          <p14:tracePt t="206319" x="2241550" y="4384675"/>
          <p14:tracePt t="206353" x="2312988" y="4384675"/>
          <p14:tracePt t="211960" x="2268538" y="4608513"/>
          <p14:tracePt t="211993" x="2170113" y="4830763"/>
          <p14:tracePt t="212027" x="2125663" y="4867275"/>
          <p14:tracePt t="212054" x="2098675" y="4867275"/>
          <p14:tracePt t="212087" x="2062163" y="4867275"/>
          <p14:tracePt t="212153" x="2312988" y="4965700"/>
          <p14:tracePt t="212177" x="2589213" y="5064125"/>
          <p14:tracePt t="212210" x="2697163" y="5072063"/>
          <p14:tracePt t="212276" x="2571750" y="4973638"/>
          <p14:tracePt t="212305" x="2428875" y="4894263"/>
          <p14:tracePt t="212337" x="2295525" y="4857750"/>
          <p14:tracePt t="212370" x="2268538" y="4840288"/>
          <p14:tracePt t="212437" x="2374900" y="4840288"/>
          <p14:tracePt t="212460" x="2598738" y="4840288"/>
          <p14:tracePt t="212494" x="2741613" y="4840288"/>
          <p14:tracePt t="212527" x="2759075" y="4830763"/>
          <p14:tracePt t="212570" x="2608263" y="4830763"/>
          <p14:tracePt t="212603" x="2251075" y="4830763"/>
          <p14:tracePt t="212637" x="2187575" y="4830763"/>
          <p14:tracePt t="212693" x="2374900" y="4786313"/>
          <p14:tracePt t="212711" x="2509838" y="4733925"/>
          <p14:tracePt t="212743" x="2687638" y="4687888"/>
          <p14:tracePt t="212771" x="2697163" y="4670425"/>
          <p14:tracePt t="212837" x="2438400" y="4697413"/>
          <p14:tracePt t="212871" x="2197100" y="4751388"/>
          <p14:tracePt t="212904" x="2187575" y="4751388"/>
          <p14:tracePt t="212928" x="2232025" y="4751388"/>
          <p14:tracePt t="212961" x="2652713" y="4635500"/>
          <p14:tracePt t="212994" x="2813050" y="4625975"/>
          <p14:tracePt t="213053" x="2598738" y="4697413"/>
          <p14:tracePt t="213087" x="2160588" y="4795838"/>
          <p14:tracePt t="213120" x="2098675" y="4795838"/>
          <p14:tracePt t="215437" x="2295525" y="4840288"/>
          <p14:tracePt t="215461" x="2339975" y="4840288"/>
          <p14:tracePt t="215494" x="2347913" y="4840288"/>
          <p14:tracePt t="215570" x="2312988" y="4840288"/>
          <p14:tracePt t="215604" x="2251075" y="4840288"/>
          <p14:tracePt t="215637" x="2224088" y="4840288"/>
          <p14:tracePt t="215711" x="2232025" y="4840288"/>
          <p14:tracePt t="215744" x="2276475" y="4840288"/>
          <p14:tracePt t="215777" x="2393950" y="4840288"/>
          <p14:tracePt t="215820" x="2438400" y="4840288"/>
          <p14:tracePt t="215853" x="2446338" y="4840288"/>
          <p14:tracePt t="215904" x="2438400" y="4830763"/>
          <p14:tracePt t="220054" x="2322513" y="4813300"/>
          <p14:tracePt t="220088" x="2276475" y="4813300"/>
          <p14:tracePt t="220139" x="2268538" y="4813300"/>
          <p14:tracePt t="220195" x="2268538" y="4805363"/>
          <p14:tracePt t="220214" x="2322513" y="4778375"/>
          <p14:tracePt t="220245" x="2393950" y="4741863"/>
          <p14:tracePt t="220278" x="2401888" y="4741863"/>
          <p14:tracePt t="223794" x="2366963" y="4741863"/>
          <p14:tracePt t="223822" x="2286000" y="4751388"/>
          <p14:tracePt t="223855" x="2259013" y="4751388"/>
          <p14:tracePt t="223882" x="2241550" y="4751388"/>
          <p14:tracePt t="223930" x="2251075" y="4751388"/>
          <p14:tracePt t="223964" x="2330450" y="4751388"/>
          <p14:tracePt t="223995" x="2473325" y="4759325"/>
          <p14:tracePt t="224028" x="2527300" y="4759325"/>
          <p14:tracePt t="224045" x="2544763" y="4759325"/>
          <p14:tracePt t="225205" x="2411413" y="4805363"/>
          <p14:tracePt t="225212" x="2322513" y="4830763"/>
          <p14:tracePt t="225245" x="2160588" y="4894263"/>
          <p14:tracePt t="225278" x="2081213" y="4902200"/>
          <p14:tracePt t="225306" x="1973263" y="4929188"/>
          <p14:tracePt t="225355" x="1857375" y="4983163"/>
          <p14:tracePt t="225388" x="1776413" y="5010150"/>
          <p14:tracePt t="225422" x="1679575" y="5064125"/>
          <p14:tracePt t="225447" x="1625600" y="5072063"/>
          <p14:tracePt t="225480" x="1554163" y="5099050"/>
          <p14:tracePt t="225512" x="1473200" y="5126038"/>
          <p14:tracePt t="225547" x="1428750" y="5143500"/>
          <p14:tracePt t="225588" x="1411288" y="5143500"/>
          <p14:tracePt t="225872" x="1401763" y="5143500"/>
          <p14:tracePt t="225905" x="1322388" y="5143500"/>
          <p14:tracePt t="225929" x="1285875" y="5153025"/>
          <p14:tracePt t="225962" x="1258888" y="5153025"/>
          <p14:tracePt t="226012" x="1241425" y="5153025"/>
          <p14:tracePt t="226089" x="1231900" y="5153025"/>
          <p14:tracePt t="226278" x="1196975" y="5153025"/>
          <p14:tracePt t="226306" x="1133475" y="5180013"/>
          <p14:tracePt t="226338" x="1089025" y="5180013"/>
          <p14:tracePt t="226372" x="1071563" y="5180013"/>
          <p14:tracePt t="226422" x="1054100" y="5180013"/>
          <p14:tracePt t="226495" x="1062038" y="5187950"/>
          <p14:tracePt t="226524" x="1116013" y="5187950"/>
          <p14:tracePt t="226555" x="1169988" y="5187950"/>
          <p14:tracePt t="226589" x="1214438" y="5187950"/>
          <p14:tracePt t="226638" x="1231900" y="5187950"/>
          <p14:tracePt t="226688" x="1268413" y="5187950"/>
          <p14:tracePt t="226712" x="1276350" y="5187950"/>
          <p14:tracePt t="226745" x="1285875" y="5187950"/>
          <p14:tracePt t="226779" x="1303338" y="5187950"/>
          <p14:tracePt t="226806" x="1322388" y="5187950"/>
          <p14:tracePt t="226839" x="1339850" y="5187950"/>
          <p14:tracePt t="226905" x="1357313" y="5187950"/>
          <p14:tracePt t="226939" x="1366838" y="5187950"/>
          <p14:tracePt t="226962" x="1374775" y="5187950"/>
          <p14:tracePt t="226996" x="1393825" y="5187950"/>
          <p14:tracePt t="227055" x="1401763" y="5187950"/>
          <p14:tracePt t="227138" x="1428750" y="5187950"/>
          <p14:tracePt t="227172" x="1473200" y="5187950"/>
          <p14:tracePt t="227205" x="1581150" y="5207000"/>
          <p14:tracePt t="227246" x="1731963" y="5207000"/>
          <p14:tracePt t="227279" x="1830388" y="5207000"/>
          <p14:tracePt t="227306" x="1901825" y="5207000"/>
          <p14:tracePt t="227323" x="1955800" y="5207000"/>
          <p14:tracePt t="227356" x="2071688" y="5207000"/>
          <p14:tracePt t="227373" x="2098675" y="5207000"/>
          <p14:tracePt t="227405" x="2133600" y="5207000"/>
          <p14:tracePt t="227439" x="2179638" y="5207000"/>
          <p14:tracePt t="227463" x="2259013" y="5214938"/>
          <p14:tracePt t="227496" x="2322513" y="5214938"/>
          <p14:tracePt t="227528" x="2339975" y="5214938"/>
          <p14:tracePt t="227557" x="2366963" y="5233988"/>
          <p14:tracePt t="227589" x="2411413" y="5233988"/>
          <p14:tracePt t="227622" x="2428875" y="5233988"/>
          <p14:tracePt t="227672" x="2465388" y="5233988"/>
          <p14:tracePt t="227705" x="2482850" y="5233988"/>
          <p14:tracePt t="227712" x="2490788" y="5233988"/>
          <p14:tracePt t="227762" x="2500313" y="5233988"/>
          <p14:tracePt t="227888" x="2517775" y="5224463"/>
          <p14:tracePt t="227922" x="2527300" y="5214938"/>
          <p14:tracePt t="227995" x="2536825" y="5207000"/>
          <p14:tracePt t="228024" x="2544763" y="5207000"/>
          <p14:tracePt t="228056" x="2544763" y="5197475"/>
          <p14:tracePt t="228089" x="2554288" y="5197475"/>
          <p14:tracePt t="228172" x="2554288" y="5187950"/>
          <p14:tracePt t="228222" x="2544763" y="5187950"/>
          <p14:tracePt t="228262" x="2455863" y="5170488"/>
          <p14:tracePt t="228295" x="2428875" y="5170488"/>
          <p14:tracePt t="228323" x="2419350" y="5170488"/>
          <p14:tracePt t="228422" x="2500313" y="5162550"/>
          <p14:tracePt t="228446" x="2544763" y="5153025"/>
          <p14:tracePt t="228479" x="2581275" y="5153025"/>
          <p14:tracePt t="228513" x="2589213" y="5153025"/>
          <p14:tracePt t="228605" x="2581275" y="5153025"/>
          <p14:tracePt t="228639" x="2571750" y="5153025"/>
          <p14:tracePt t="228705" x="2616200" y="5153025"/>
          <p14:tracePt t="228714" x="2687638" y="5153025"/>
          <p14:tracePt t="228746" x="3027363" y="5153025"/>
          <p14:tracePt t="228778" x="3268663" y="5153025"/>
          <p14:tracePt t="228806" x="3375025" y="5153025"/>
          <p14:tracePt t="228839" x="3490913" y="5153025"/>
          <p14:tracePt t="228873" x="3616325" y="5153025"/>
          <p14:tracePt t="228905" x="3697288" y="5153025"/>
          <p14:tracePt t="228939" x="3795713" y="5153025"/>
          <p14:tracePt t="228962" x="3840163" y="5153025"/>
          <p14:tracePt t="228996" x="3929063" y="5153025"/>
          <p14:tracePt t="229029" x="4010025" y="5162550"/>
          <p14:tracePt t="229057" x="4037013" y="5162550"/>
          <p14:tracePt t="229092" x="4054475" y="5162550"/>
          <p14:tracePt t="229372" x="4438650" y="5054600"/>
          <p14:tracePt t="229405" x="4679950" y="5037138"/>
          <p14:tracePt t="229439" x="4929188" y="5045075"/>
          <p14:tracePt t="229462" x="5018088" y="5054600"/>
          <p14:tracePt t="229495" x="5064125" y="5054600"/>
          <p14:tracePt t="229528" x="5072063" y="5054600"/>
          <p14:tracePt t="229557" x="5072063" y="5064125"/>
          <p14:tracePt t="229639" x="4956175" y="5091113"/>
          <p14:tracePt t="229657" x="4921250" y="5108575"/>
          <p14:tracePt t="229682" x="4875213" y="5126038"/>
          <p14:tracePt t="229716" x="4840288" y="5135563"/>
          <p14:tracePt t="229839" x="4973638" y="5170488"/>
          <p14:tracePt t="229872" x="5064125" y="5170488"/>
          <p14:tracePt t="229962" x="5027613" y="5170488"/>
          <p14:tracePt t="229996" x="4822825" y="5180013"/>
          <p14:tracePt t="230029" x="4652963" y="5170488"/>
          <p14:tracePt t="230057" x="4616450" y="5162550"/>
          <p14:tracePt t="230091" x="4608513" y="5153025"/>
          <p14:tracePt t="230181" x="4687888" y="5153025"/>
          <p14:tracePt t="230216" x="4867275" y="5153025"/>
          <p14:tracePt t="230244" x="4929188" y="5153025"/>
          <p14:tracePt t="230339" x="4830763" y="5162550"/>
          <p14:tracePt t="230373" x="4510088" y="5180013"/>
          <p14:tracePt t="230405" x="4384675" y="5180013"/>
          <p14:tracePt t="230438" x="4340225" y="5187950"/>
          <p14:tracePt t="230544" x="4357688" y="5187950"/>
          <p14:tracePt t="230589" x="4367213" y="5187950"/>
          <p14:tracePt t="230656" x="4295775" y="5187950"/>
          <p14:tracePt t="230689" x="3973513" y="5116513"/>
          <p14:tracePt t="230712" x="3660775" y="5064125"/>
          <p14:tracePt t="230747" x="3313113" y="5027613"/>
          <p14:tracePt t="230777" x="3241675" y="5027613"/>
          <p14:tracePt t="230808" x="3232150" y="5027613"/>
          <p14:tracePt t="230889" x="3313113" y="5027613"/>
          <p14:tracePt t="230923" x="3562350" y="5081588"/>
          <p14:tracePt t="230956" x="3660775" y="5091113"/>
          <p14:tracePt t="230996" x="3670300" y="5099050"/>
          <p14:tracePt t="231056" x="3616325" y="5099050"/>
          <p14:tracePt t="231090" x="3394075" y="5091113"/>
          <p14:tracePt t="231122" x="3330575" y="5091113"/>
          <p14:tracePt t="231155" x="3322638" y="5091113"/>
          <p14:tracePt t="231205" x="3384550" y="5091113"/>
          <p14:tracePt t="231214" x="3455988" y="5091113"/>
          <p14:tracePt t="231246" x="3670300" y="5081588"/>
          <p14:tracePt t="231280" x="3687763" y="5064125"/>
          <p14:tracePt t="231356" x="3554413" y="5072063"/>
          <p14:tracePt t="231389" x="3330575" y="5072063"/>
          <p14:tracePt t="231422" x="3295650" y="5072063"/>
          <p14:tracePt t="231512" x="3438525" y="5072063"/>
          <p14:tracePt t="231540" x="3670300" y="5072063"/>
          <p14:tracePt t="231572" x="3705225" y="5072063"/>
          <p14:tracePt t="231606" x="3714750" y="5072063"/>
          <p14:tracePt t="231656" x="3633788" y="5072063"/>
          <p14:tracePt t="231689" x="3562350" y="5072063"/>
          <p14:tracePt t="231713" x="3554413" y="5072063"/>
          <p14:tracePt t="231782" x="3598863" y="5081588"/>
          <p14:tracePt t="231823" x="3679825" y="5091113"/>
          <p14:tracePt t="231856" x="3687763" y="5091113"/>
          <p14:tracePt t="231890" x="3687763" y="5108575"/>
          <p14:tracePt t="231922" x="3544888" y="5108575"/>
          <p14:tracePt t="231956" x="3322638" y="5108575"/>
          <p14:tracePt t="231996" x="3179763" y="5108575"/>
          <p14:tracePt t="232029" x="3081338" y="5099050"/>
          <p14:tracePt t="232057" x="2965450" y="5091113"/>
          <p14:tracePt t="232090" x="2822575" y="5072063"/>
          <p14:tracePt t="232122" x="2741613" y="5064125"/>
          <p14:tracePt t="232156" x="2660650" y="5037138"/>
          <p14:tracePt t="232189" x="2554288" y="5019675"/>
          <p14:tracePt t="232213" x="2465388" y="5019675"/>
          <p14:tracePt t="232246" x="2303463" y="5010150"/>
          <p14:tracePt t="232279" x="2205038" y="5010150"/>
          <p14:tracePt t="232307" x="2133600" y="4992688"/>
          <p14:tracePt t="232339" x="2017713" y="4992688"/>
          <p14:tracePt t="232374" x="1919288" y="4992688"/>
          <p14:tracePt t="232407" x="1874838" y="4992688"/>
          <p14:tracePt t="232432" x="1830388" y="4992688"/>
          <p14:tracePt t="232465" x="1768475" y="4992688"/>
          <p14:tracePt t="232497" x="1731963" y="4992688"/>
          <p14:tracePt t="232529" x="1679575" y="4992688"/>
          <p14:tracePt t="232556" x="1652588" y="5000625"/>
          <p14:tracePt t="232589" x="1633538" y="5000625"/>
          <p14:tracePt t="232623" x="1625600" y="5000625"/>
          <p14:tracePt t="232656" x="1608138" y="5019675"/>
          <p14:tracePt t="232689" x="1598613" y="5019675"/>
          <p14:tracePt t="232713" x="1581150" y="5027613"/>
          <p14:tracePt t="232779" x="1581150" y="5037138"/>
          <p14:tracePt t="232807" x="1581150" y="5054600"/>
          <p14:tracePt t="232839" x="1571625" y="5091113"/>
          <p14:tracePt t="232873" x="1571625" y="5108575"/>
          <p14:tracePt t="232906" x="1571625" y="5116513"/>
          <p14:tracePt t="233045" x="1589088" y="5126038"/>
          <p14:tracePt t="233089" x="1608138" y="5135563"/>
          <p14:tracePt t="233139" x="1625600" y="5135563"/>
          <p14:tracePt t="233173" x="1643063" y="5135563"/>
          <p14:tracePt t="233198" x="1704975" y="5135563"/>
          <p14:tracePt t="233214" x="1724025" y="5135563"/>
          <p14:tracePt t="233246" x="1768475" y="5135563"/>
          <p14:tracePt t="233279" x="1785938" y="5135563"/>
          <p14:tracePt t="233307" x="1822450" y="5135563"/>
          <p14:tracePt t="233340" x="1919288" y="5153025"/>
          <p14:tracePt t="233373" x="2000250" y="5153025"/>
          <p14:tracePt t="233407" x="2027238" y="5153025"/>
          <p14:tracePt t="233432" x="2081213" y="5153025"/>
          <p14:tracePt t="233463" x="2205038" y="5153025"/>
          <p14:tracePt t="233498" x="2303463" y="5162550"/>
          <p14:tracePt t="233531" x="2419350" y="5162550"/>
          <p14:tracePt t="233572" x="2517775" y="5180013"/>
          <p14:tracePt t="233606" x="2625725" y="5187950"/>
          <p14:tracePt t="233640" x="2768600" y="5207000"/>
          <p14:tracePt t="233656" x="2840038" y="5207000"/>
          <p14:tracePt t="233689" x="2982913" y="5207000"/>
          <p14:tracePt t="233714" x="3081338" y="5207000"/>
          <p14:tracePt t="233746" x="3170238" y="5207000"/>
          <p14:tracePt t="233780" x="3330575" y="5207000"/>
          <p14:tracePt t="233807" x="3438525" y="5207000"/>
          <p14:tracePt t="233839" x="3616325" y="5207000"/>
          <p14:tracePt t="233873" x="3786188" y="5207000"/>
          <p14:tracePt t="233906" x="3983038" y="5207000"/>
          <p14:tracePt t="233939" x="4143375" y="5207000"/>
          <p14:tracePt t="233965" x="4251325" y="5207000"/>
          <p14:tracePt t="233996" x="4357688" y="5214938"/>
          <p14:tracePt t="234030" x="4419600" y="5224463"/>
          <p14:tracePt t="234073" x="4491038" y="5241925"/>
          <p14:tracePt t="234109" x="4581525" y="5251450"/>
          <p14:tracePt t="234141" x="4598988" y="5251450"/>
          <p14:tracePt t="234172" x="4625975" y="5251450"/>
          <p14:tracePt t="234206" x="4705350" y="5268913"/>
          <p14:tracePt t="234213" x="4714875" y="5268913"/>
          <p14:tracePt t="234246" x="4732338" y="5268913"/>
          <p14:tracePt t="234280" x="4759325" y="5268913"/>
          <p14:tracePt t="234307" x="4813300" y="5268913"/>
          <p14:tracePt t="234340" x="4884738" y="5259388"/>
          <p14:tracePt t="234373" x="4921250" y="5259388"/>
          <p14:tracePt t="234406" x="4965700" y="5251450"/>
          <p14:tracePt t="234439" x="5045075" y="5241925"/>
          <p14:tracePt t="234463" x="5081588" y="5241925"/>
          <p14:tracePt t="234496" x="5099050" y="5233988"/>
          <p14:tracePt t="234532" x="5153025" y="5214938"/>
          <p14:tracePt t="234573" x="5187950" y="5207000"/>
          <p14:tracePt t="234623" x="5197475" y="5207000"/>
          <p14:tracePt t="236529" x="5214938" y="5207000"/>
          <p14:tracePt t="236557" x="5232400" y="5207000"/>
          <p14:tracePt t="236590" x="5241925" y="5207000"/>
          <p14:tracePt t="236840" x="5268913" y="5207000"/>
          <p14:tracePt t="236890" x="5286375" y="5207000"/>
          <p14:tracePt t="236923" x="5295900" y="5207000"/>
          <p14:tracePt t="236956" x="5303838" y="5207000"/>
          <p14:tracePt t="236995" x="5313363" y="5207000"/>
          <p14:tracePt t="237041" x="5340350" y="5207000"/>
          <p14:tracePt t="237076" x="5357813" y="5207000"/>
          <p14:tracePt t="237106" x="5367338" y="5207000"/>
          <p14:tracePt t="237139" x="5375275" y="5207000"/>
          <p14:tracePt t="237173" x="5384800" y="5207000"/>
          <p14:tracePt t="237224" x="5402263" y="5207000"/>
          <p14:tracePt t="237423" x="5402263" y="5197475"/>
          <p14:tracePt t="237573" x="5402263" y="5187950"/>
          <p14:tracePt t="237640" x="5375275" y="5187950"/>
          <p14:tracePt t="237657" x="5367338" y="5187950"/>
          <p14:tracePt t="237690" x="5340350" y="5187950"/>
          <p14:tracePt t="237714" x="5295900" y="5180013"/>
          <p14:tracePt t="237747" x="5180013" y="5180013"/>
          <p14:tracePt t="237780" x="4921250" y="5180013"/>
          <p14:tracePt t="237807" x="4608513" y="5180013"/>
          <p14:tracePt t="237840" x="4179888" y="5180013"/>
          <p14:tracePt t="237873" x="4027488" y="5180013"/>
          <p14:tracePt t="237906" x="3759200" y="5180013"/>
          <p14:tracePt t="237940" x="3687763" y="5180013"/>
          <p14:tracePt t="238247" x="3295650" y="5241925"/>
          <p14:tracePt t="238280" x="2955925" y="5278438"/>
          <p14:tracePt t="238314" x="2643188" y="5278438"/>
          <p14:tracePt t="238356" x="2500313" y="5278438"/>
          <p14:tracePt t="238390" x="2197100" y="5268913"/>
          <p14:tracePt t="238423" x="2108200" y="5259388"/>
          <p14:tracePt t="238447" x="2081213" y="5251450"/>
          <p14:tracePt t="238480" x="2036763" y="5251450"/>
          <p14:tracePt t="238514" x="1965325" y="5233988"/>
          <p14:tracePt t="238547" x="1928813" y="5233988"/>
          <p14:tracePt t="238707" x="1919288" y="5224463"/>
          <p14:tracePt t="238890" x="1919288" y="5214938"/>
          <p14:tracePt t="239013" x="1901825" y="5207000"/>
          <p14:tracePt t="239047" x="1874838" y="5180013"/>
          <p14:tracePt t="239074" x="1847850" y="5170488"/>
          <p14:tracePt t="239106" x="1839913" y="5162550"/>
          <p14:tracePt t="239156" x="1830388" y="5162550"/>
          <p14:tracePt t="239456" x="1839913" y="5162550"/>
          <p14:tracePt t="239563" x="1847850" y="5162550"/>
          <p14:tracePt t="239641" x="1866900" y="5162550"/>
          <p14:tracePt t="239707" x="1893888" y="5162550"/>
          <p14:tracePt t="239745" x="2027238" y="5162550"/>
          <p14:tracePt t="239781" x="2312988" y="5143500"/>
          <p14:tracePt t="239808" x="2554288" y="5135563"/>
          <p14:tracePt t="239840" x="2822575" y="5099050"/>
          <p14:tracePt t="239873" x="3232150" y="5081588"/>
          <p14:tracePt t="239906" x="3571875" y="5081588"/>
          <p14:tracePt t="239940" x="3822700" y="5099050"/>
          <p14:tracePt t="239973" x="3956050" y="5126038"/>
          <p14:tracePt t="239996" x="4081463" y="5143500"/>
          <p14:tracePt t="240030" x="4224338" y="5153025"/>
          <p14:tracePt t="240058" x="4375150" y="5197475"/>
          <p14:tracePt t="240090" x="4483100" y="5207000"/>
          <p14:tracePt t="240123" x="4598988" y="5207000"/>
          <p14:tracePt t="240157" x="4776788" y="5207000"/>
          <p14:tracePt t="240190" x="4894263" y="5207000"/>
          <p14:tracePt t="240207" x="4929188" y="5207000"/>
          <p14:tracePt t="240231" x="4983163" y="5197475"/>
          <p14:tracePt t="240264" x="5081588" y="5180013"/>
          <p14:tracePt t="240296" x="5108575" y="5180013"/>
          <p14:tracePt t="240324" x="5135563" y="5180013"/>
          <p14:tracePt t="240657" x="5268913" y="5170488"/>
          <p14:tracePt t="240690" x="5340350" y="5170488"/>
          <p14:tracePt t="240714" x="5421313" y="5170488"/>
          <p14:tracePt t="240748" x="5545138" y="5153025"/>
          <p14:tracePt t="240782" x="5653088" y="5143500"/>
          <p14:tracePt t="240808" x="5680075" y="5143500"/>
          <p14:tracePt t="240841" x="5715000" y="5126038"/>
          <p14:tracePt t="240873" x="5732463" y="5126038"/>
          <p14:tracePt t="242157" x="5724525" y="5126038"/>
          <p14:tracePt t="242224" x="5715000" y="5126038"/>
          <p14:tracePt t="242313" x="5707063" y="5126038"/>
          <p14:tracePt t="242391" x="5688013" y="5126038"/>
          <p14:tracePt t="242474" x="5680075" y="5126038"/>
          <p14:tracePt t="242513" x="5661025" y="5126038"/>
          <p14:tracePt t="242547" x="5473700" y="5153025"/>
          <p14:tracePt t="242575" x="4911725" y="5268913"/>
          <p14:tracePt t="242591" x="4697413" y="5305425"/>
          <p14:tracePt t="242624" x="4027488" y="5402263"/>
          <p14:tracePt t="242657" x="3598863" y="5421313"/>
          <p14:tracePt t="242690" x="3160713" y="5456238"/>
          <p14:tracePt t="243013" x="2840038" y="5492750"/>
          <p14:tracePt t="243048" x="2500313" y="5546725"/>
          <p14:tracePt t="243074" x="2322513" y="5564188"/>
          <p14:tracePt t="243107" x="2152650" y="5564188"/>
          <p14:tracePt t="243141" x="2017713" y="5564188"/>
          <p14:tracePt t="243167" x="1946275" y="5564188"/>
          <p14:tracePt t="243207" x="1830388" y="5554663"/>
          <p14:tracePt t="243216" x="1803400" y="5546725"/>
          <p14:tracePt t="243249" x="1768475" y="5546725"/>
          <p14:tracePt t="243281" x="1758950" y="5546725"/>
          <p14:tracePt t="243640" x="1758950" y="5537200"/>
          <p14:tracePt t="244124" x="1776413" y="5537200"/>
          <p14:tracePt t="244358" x="1776413" y="5527675"/>
          <p14:tracePt t="263226" x="1687513" y="5581650"/>
          <p14:tracePt t="263250" x="1544638" y="5680075"/>
          <p14:tracePt t="263283" x="1393825" y="5832475"/>
          <p14:tracePt t="263316" x="1312863" y="5911850"/>
          <p14:tracePt t="263349" x="1295400" y="5929313"/>
          <p14:tracePt t="263377" x="1285875" y="5929313"/>
          <p14:tracePt t="263659" x="1285875" y="5921375"/>
          <p14:tracePt t="263693" x="1295400" y="5921375"/>
          <p14:tracePt t="263718" x="1303338" y="5921375"/>
          <p14:tracePt t="263766" x="1312863" y="5903913"/>
          <p14:tracePt t="263816" x="1339850" y="5894388"/>
          <p14:tracePt t="263843" x="1347788" y="5884863"/>
          <p14:tracePt t="263893" x="1366838" y="5884863"/>
          <p14:tracePt t="263926" x="1438275" y="5884863"/>
          <p14:tracePt t="263960" x="1473200" y="5884863"/>
          <p14:tracePt t="263993" x="1490663" y="5884863"/>
          <p14:tracePt t="264016" x="1509713" y="5884863"/>
          <p14:tracePt t="264049" x="1536700" y="5884863"/>
          <p14:tracePt t="264083" x="1581150" y="5884863"/>
          <p14:tracePt t="264110" x="1598613" y="5884863"/>
          <p14:tracePt t="264143" x="1697038" y="5884863"/>
          <p14:tracePt t="264176" x="1785938" y="5884863"/>
          <p14:tracePt t="264210" x="1839913" y="5884863"/>
          <p14:tracePt t="264228" x="1938338" y="5884863"/>
          <p14:tracePt t="264267" x="2009775" y="5884863"/>
          <p14:tracePt t="264301" x="2036763" y="5884863"/>
          <p14:tracePt t="264328" x="2089150" y="5884863"/>
          <p14:tracePt t="264360" x="2125663" y="5884863"/>
          <p14:tracePt t="264394" x="2152650" y="5884863"/>
          <p14:tracePt t="265301" x="2071688" y="5884863"/>
          <p14:tracePt t="265332" x="2044700" y="5884863"/>
          <p14:tracePt t="265394" x="2125663" y="5857875"/>
          <p14:tracePt t="265426" x="2303463" y="5832475"/>
          <p14:tracePt t="265459" x="2366963" y="5832475"/>
          <p14:tracePt t="265493" x="2401888" y="5832475"/>
          <p14:tracePt t="265598" x="2357438" y="5822950"/>
          <p14:tracePt t="265627" x="2232025" y="5805488"/>
          <p14:tracePt t="265660" x="2017713" y="5805488"/>
          <p14:tracePt t="265693" x="1946275" y="5813425"/>
          <p14:tracePt t="265783" x="1973263" y="5813425"/>
          <p14:tracePt t="265817" x="2152650" y="5813425"/>
          <p14:tracePt t="265829" x="2205038" y="5813425"/>
          <p14:tracePt t="265844" x="2259013" y="5813425"/>
          <p14:tracePt t="265877" x="2330450" y="5813425"/>
          <p14:tracePt t="265926" x="2339975" y="5813425"/>
          <p14:tracePt t="266009" x="2303463" y="5813425"/>
          <p14:tracePt t="266065" x="2224088" y="5813425"/>
          <p14:tracePt t="266094" x="2089150" y="5840413"/>
          <p14:tracePt t="266126" x="2054225" y="5849938"/>
          <p14:tracePt t="266160" x="2044700" y="5849938"/>
          <p14:tracePt t="266227" x="2062163" y="5849938"/>
          <p14:tracePt t="266268" x="2187575" y="5849938"/>
          <p14:tracePt t="266300" x="2312988" y="5849938"/>
          <p14:tracePt t="266328" x="2393950" y="5840413"/>
          <p14:tracePt t="266361" x="2428875" y="5840413"/>
          <p14:tracePt t="266443" x="2411413" y="5840413"/>
          <p14:tracePt t="266476" x="2268538" y="5849938"/>
          <p14:tracePt t="266509" x="2160588" y="5857875"/>
          <p14:tracePt t="266533" x="2081213" y="5876925"/>
          <p14:tracePt t="266567" x="2044700" y="5884863"/>
          <p14:tracePt t="266594" x="2036763" y="5884863"/>
          <p14:tracePt t="266693" x="2062163" y="5884863"/>
          <p14:tracePt t="266726" x="2187575" y="5884863"/>
          <p14:tracePt t="266761" x="2374900" y="5884863"/>
          <p14:tracePt t="266784" x="2419350" y="5884863"/>
          <p14:tracePt t="266817" x="2438400" y="5884863"/>
          <p14:tracePt t="266893" x="2339975" y="5884863"/>
          <p14:tracePt t="266927" x="2098675" y="5884863"/>
          <p14:tracePt t="266944" x="2044700" y="5884863"/>
          <p14:tracePt t="266977" x="1955800" y="5884863"/>
          <p14:tracePt t="267102" x="1990725" y="5884863"/>
          <p14:tracePt t="267127" x="2098675" y="5884863"/>
          <p14:tracePt t="267161" x="2259013" y="5876925"/>
          <p14:tracePt t="267194" x="2303463" y="5867400"/>
          <p14:tracePt t="267283" x="2251075" y="5876925"/>
          <p14:tracePt t="267317" x="2152650" y="5884863"/>
          <p14:tracePt t="267344" x="2108200" y="5884863"/>
          <p14:tracePt t="267377" x="2089150" y="5894388"/>
          <p14:tracePt t="267443" x="2044700" y="5894388"/>
          <p14:tracePt t="267477" x="1946275" y="5911850"/>
          <p14:tracePt t="267501" x="1857375" y="5911850"/>
          <p14:tracePt t="267534" x="1803400" y="5894388"/>
          <p14:tracePt t="267567" x="1776413" y="5876925"/>
          <p14:tracePt t="267594" x="1776413" y="5849938"/>
          <p14:tracePt t="267627" x="1776413" y="5832475"/>
          <p14:tracePt t="267660" x="1776413" y="5734050"/>
          <p14:tracePt t="267694" x="1776413" y="5670550"/>
          <p14:tracePt t="267712" x="1785938" y="5643563"/>
          <p14:tracePt t="267720" x="1803400" y="5635625"/>
          <p14:tracePt t="267752" x="1812925" y="5626100"/>
          <p14:tracePt t="267785" x="1857375" y="5599113"/>
          <p14:tracePt t="267817" x="1884363" y="5591175"/>
          <p14:tracePt t="267850" x="1973263" y="5564188"/>
          <p14:tracePt t="267877" x="2017713" y="5554663"/>
          <p14:tracePt t="267910" x="2089150" y="5546725"/>
          <p14:tracePt t="267944" x="2160588" y="5546725"/>
          <p14:tracePt t="267977" x="2187575" y="5546725"/>
          <p14:tracePt t="268001" x="2268538" y="5546725"/>
          <p14:tracePt t="268034" x="2366963" y="5546725"/>
          <p14:tracePt t="268062" x="2465388" y="5564188"/>
          <p14:tracePt t="268101" x="2527300" y="5581650"/>
          <p14:tracePt t="268144" x="2536825" y="5591175"/>
          <p14:tracePt t="268211" x="2544763" y="5599113"/>
          <p14:tracePt t="268251" x="2554288" y="5618163"/>
          <p14:tracePt t="268284" x="2562225" y="5635625"/>
          <p14:tracePt t="268334" x="2571750" y="5635625"/>
          <p14:tracePt t="268377" x="2571750" y="5653088"/>
          <p14:tracePt t="268410" x="2571750" y="5670550"/>
          <p14:tracePt t="268460" x="2571750" y="5689600"/>
          <p14:tracePt t="268510" x="2571750" y="5697538"/>
          <p14:tracePt t="268583" x="2562225" y="5724525"/>
          <p14:tracePt t="268611" x="2554288" y="5761038"/>
          <p14:tracePt t="268644" x="2536825" y="5795963"/>
          <p14:tracePt t="268677" x="2527300" y="5822950"/>
          <p14:tracePt t="268710" x="2482850" y="5849938"/>
          <p14:tracePt t="268728" x="2473325" y="5849938"/>
          <p14:tracePt t="268751" x="2455863" y="5857875"/>
          <p14:tracePt t="268784" x="2438400" y="5857875"/>
          <p14:tracePt t="268818" x="2411413" y="5876925"/>
          <p14:tracePt t="268844" x="2330450" y="5903913"/>
          <p14:tracePt t="268877" x="2241550" y="5938838"/>
          <p14:tracePt t="268910" x="2197100" y="5938838"/>
          <p14:tracePt t="268960" x="2160588" y="5938838"/>
          <p14:tracePt t="268994" x="2133600" y="5938838"/>
          <p14:tracePt t="269033" x="2108200" y="5938838"/>
          <p14:tracePt t="269067" x="2036763" y="5948363"/>
          <p14:tracePt t="269095" x="2000250" y="5948363"/>
          <p14:tracePt t="269127" x="1982788" y="5956300"/>
          <p14:tracePt t="269160" x="1973263" y="5956300"/>
          <p14:tracePt t="269317" x="1990725" y="5956300"/>
          <p14:tracePt t="269377" x="2000250" y="5956300"/>
          <p14:tracePt t="269410" x="2017713" y="5956300"/>
          <p14:tracePt t="269446" x="2027238" y="5956300"/>
          <p14:tracePt t="269469" x="2044700" y="5956300"/>
          <p14:tracePt t="269501" x="2054225" y="5956300"/>
          <p14:tracePt t="269534" x="2062163" y="5956300"/>
          <p14:tracePt t="269567" x="2071688" y="5956300"/>
          <p14:tracePt t="269610" x="2081213" y="5956300"/>
          <p14:tracePt t="270427" x="2027238" y="5956300"/>
          <p14:tracePt t="270461" x="1938338" y="5956300"/>
          <p14:tracePt t="270493" x="1928813" y="5956300"/>
          <p14:tracePt t="270600" x="1955800" y="5956300"/>
          <p14:tracePt t="270628" x="2054225" y="5956300"/>
          <p14:tracePt t="270660" x="2098675" y="5948363"/>
          <p14:tracePt t="270694" x="2116138" y="5948363"/>
          <p14:tracePt t="270894" x="2125663" y="5948363"/>
          <p14:tracePt t="270928" x="2133600" y="5948363"/>
          <p14:tracePt t="270994" x="2133600" y="5938838"/>
          <p14:tracePt t="271066" x="2125663" y="5938838"/>
          <p14:tracePt t="282086" x="2187575" y="5938838"/>
          <p14:tracePt t="282115" x="2295525" y="5938838"/>
          <p14:tracePt t="282147" x="2322513" y="5938838"/>
          <p14:tracePt t="282195" x="2347913" y="5938838"/>
          <p14:tracePt t="282228" x="2411413" y="5938838"/>
          <p14:tracePt t="282263" x="2465388" y="5938838"/>
          <p14:tracePt t="282285" x="2500313" y="5938838"/>
          <p14:tracePt t="282319" x="2589213" y="5938838"/>
          <p14:tracePt t="282352" x="2660650" y="5938838"/>
          <p14:tracePt t="282380" x="2687638" y="5938838"/>
          <p14:tracePt t="282428" x="2697163" y="5938838"/>
          <p14:tracePt t="282462" x="2714625" y="5929313"/>
          <p14:tracePt t="282495" x="2724150" y="5911850"/>
          <p14:tracePt t="282536" x="2732088" y="5903913"/>
          <p14:tracePt t="282569" x="2741613" y="5903913"/>
          <p14:tracePt t="287429" x="2687638" y="5867400"/>
          <p14:tracePt t="287462" x="2670175" y="5857875"/>
          <p14:tracePt t="287512" x="2670175" y="5849938"/>
          <p14:tracePt t="287629" x="2687638" y="5849938"/>
          <p14:tracePt t="287663" x="2768600" y="5849938"/>
          <p14:tracePt t="287696" x="2830513" y="5849938"/>
          <p14:tracePt t="287729" x="2857500" y="5849938"/>
          <p14:tracePt t="287762" x="2901950" y="5849938"/>
          <p14:tracePt t="287785" x="2946400" y="5867400"/>
          <p14:tracePt t="287819" x="2965450" y="5867400"/>
          <p14:tracePt t="287852" x="2973388" y="5867400"/>
          <p14:tracePt t="288179" x="2973388" y="5849938"/>
          <p14:tracePt t="288368" x="2965450" y="5849938"/>
          <p14:tracePt t="288413" x="2955925" y="5849938"/>
          <p14:tracePt t="288446" x="2946400" y="5849938"/>
          <p14:tracePt t="288480" x="2928938" y="5849938"/>
          <p14:tracePt t="288553" x="2919413" y="5849938"/>
          <p14:tracePt t="288614" x="2901950" y="5849938"/>
          <p14:tracePt t="288696" x="2894013" y="5849938"/>
          <p14:tracePt t="288730" x="2874963" y="5849938"/>
          <p14:tracePt t="288763" x="2857500" y="5849938"/>
          <p14:tracePt t="288787" x="2830513" y="5849938"/>
          <p14:tracePt t="288818" x="2813050" y="5849938"/>
          <p14:tracePt t="288852" x="2803525" y="5849938"/>
          <p14:tracePt t="288880" x="2786063" y="5849938"/>
          <p14:tracePt t="288929" x="2759075" y="5849938"/>
          <p14:tracePt t="288979" x="2741613" y="5849938"/>
          <p14:tracePt t="289051" x="2732088" y="5849938"/>
          <p14:tracePt t="289118" x="2732088" y="5857875"/>
          <p14:tracePt t="289196" x="2751138" y="5857875"/>
          <p14:tracePt t="289230" x="2768600" y="5867400"/>
          <p14:tracePt t="289279" x="2795588" y="5867400"/>
          <p14:tracePt t="289318" x="2840038" y="5876925"/>
          <p14:tracePt t="289352" x="2884488" y="5876925"/>
          <p14:tracePt t="289380" x="2894013" y="5876925"/>
          <p14:tracePt t="289413" x="2911475" y="5876925"/>
          <p14:tracePt t="289462" x="2928938" y="5876925"/>
          <p14:tracePt t="290496" x="2822575" y="5153025"/>
          <p14:tracePt t="290520" x="2589213" y="4064000"/>
          <p14:tracePt t="290552" x="2374900" y="3152775"/>
          <p14:tracePt t="290586" x="2339975" y="2982913"/>
          <p14:tracePt t="290614" x="2330450" y="2973388"/>
          <p14:tracePt t="290712" x="2330450" y="3017838"/>
          <p14:tracePt t="290731" x="2330450" y="3036888"/>
          <p14:tracePt t="290763" x="2330450" y="3071813"/>
          <p14:tracePt t="290786" x="2339975" y="3098800"/>
          <p14:tracePt t="290822" x="2393950" y="3135313"/>
          <p14:tracePt t="290853" x="2401888" y="3143250"/>
          <p14:tracePt t="290896" x="2411413" y="3143250"/>
          <p14:tracePt t="290946" x="2401888" y="3009900"/>
          <p14:tracePt t="290980" x="2143125" y="2438400"/>
          <p14:tracePt t="290997" x="2044700" y="2259013"/>
          <p14:tracePt t="291029" x="1884363" y="1982788"/>
          <p14:tracePt t="291069" x="1857375" y="1965325"/>
          <p14:tracePt t="291146" x="1874838" y="2009775"/>
          <p14:tracePt t="291179" x="2017713" y="2214563"/>
          <p14:tracePt t="291212" x="2286000" y="2517775"/>
          <p14:tracePt t="291231" x="2374900" y="2608263"/>
          <p14:tracePt t="291263" x="2536825" y="2803525"/>
          <p14:tracePt t="291286" x="2562225" y="2830513"/>
          <p14:tracePt t="291319" x="2562225" y="2840038"/>
          <p14:tracePt t="291368" x="2490788" y="2706688"/>
          <p14:tracePt t="291397" x="2098675" y="2232025"/>
          <p14:tracePt t="291429" x="2009775" y="2143125"/>
          <p14:tracePt t="291463" x="1990725" y="2135188"/>
          <p14:tracePt t="291530" x="2044700" y="2224088"/>
          <p14:tracePt t="291570" x="2286000" y="2465388"/>
          <p14:tracePt t="291604" x="2366963" y="2571750"/>
          <p14:tracePt t="291630" x="2411413" y="2652713"/>
          <p14:tracePt t="291663" x="2419350" y="2706688"/>
          <p14:tracePt t="291763" x="2179638" y="2349500"/>
          <p14:tracePt t="291790" x="1973263" y="2063750"/>
          <p14:tracePt t="291820" x="1911350" y="1973263"/>
          <p14:tracePt t="291853" x="1901825" y="1965325"/>
          <p14:tracePt t="291913" x="1946275" y="2017713"/>
          <p14:tracePt t="291947" x="2160588" y="2232025"/>
          <p14:tracePt t="291980" x="2411413" y="2500313"/>
          <p14:tracePt t="292013" x="2446338" y="2544763"/>
          <p14:tracePt t="292036" x="2455863" y="2544763"/>
          <p14:tracePt t="292070" x="2455863" y="2554288"/>
          <p14:tracePt t="292119" x="2419350" y="2500313"/>
          <p14:tracePt t="292147" x="2322513" y="2374900"/>
          <p14:tracePt t="292180" x="2098675" y="2098675"/>
          <p14:tracePt t="292213" x="2009775" y="1938338"/>
          <p14:tracePt t="292231" x="2000250" y="1928813"/>
          <p14:tracePt t="292319" x="2009775" y="1965325"/>
          <p14:tracePt t="292353" x="2187575" y="2187575"/>
          <p14:tracePt t="292380" x="2374900" y="2446338"/>
          <p14:tracePt t="292413" x="2465388" y="2616200"/>
          <p14:tracePt t="292447" x="2482850" y="2635250"/>
          <p14:tracePt t="292530" x="2465388" y="2598738"/>
          <p14:tracePt t="292554" x="2401888" y="2465388"/>
          <p14:tracePt t="292587" x="2152650" y="2135188"/>
          <p14:tracePt t="292620" x="2062163" y="2017713"/>
          <p14:tracePt t="292647" x="2062163" y="2009775"/>
          <p14:tracePt t="292680" x="2054225" y="2009775"/>
          <p14:tracePt t="292730" x="2062163" y="2027238"/>
          <p14:tracePt t="292763" x="2098675" y="2071688"/>
          <p14:tracePt t="292803" x="2224088" y="2278063"/>
          <p14:tracePt t="292837" x="2330450" y="2509838"/>
          <p14:tracePt t="292864" x="2401888" y="2874963"/>
          <p14:tracePt t="292896" x="2419350" y="3125788"/>
          <p14:tracePt t="292930" x="2438400" y="3509963"/>
          <p14:tracePt t="292963" x="2428875" y="3733800"/>
          <p14:tracePt t="292996" x="2419350" y="3830638"/>
          <p14:tracePt t="293029" x="2401888" y="3894138"/>
          <p14:tracePt t="293053" x="2401888" y="3929063"/>
          <p14:tracePt t="293086" x="2401888" y="3948113"/>
          <p14:tracePt t="293119" x="2401888" y="4044950"/>
          <p14:tracePt t="293147" x="2419350" y="4090988"/>
          <p14:tracePt t="293630" x="2446338" y="4187825"/>
          <p14:tracePt t="293663" x="2562225" y="4429125"/>
          <p14:tracePt t="293697" x="2679700" y="4679950"/>
          <p14:tracePt t="293730" x="2732088" y="4813300"/>
          <p14:tracePt t="293763" x="2741613" y="4876800"/>
          <p14:tracePt t="293787" x="2759075" y="4956175"/>
          <p14:tracePt t="293820" x="2768600" y="5054600"/>
          <p14:tracePt t="293853" x="2768600" y="5116513"/>
          <p14:tracePt t="293881" x="2786063" y="5233988"/>
          <p14:tracePt t="293913" x="2795588" y="5295900"/>
          <p14:tracePt t="293946" x="2795588" y="5349875"/>
          <p14:tracePt t="294147" x="2803525" y="5349875"/>
          <p14:tracePt t="294213" x="2840038" y="5376863"/>
          <p14:tracePt t="294231" x="2857500" y="5394325"/>
          <p14:tracePt t="294272" x="2857500" y="5402263"/>
          <p14:tracePt t="294304" x="2857500" y="5448300"/>
          <p14:tracePt t="294353" x="2857500" y="5473700"/>
          <p14:tracePt t="294383" x="2857500" y="5483225"/>
          <p14:tracePt t="294415" x="2857500" y="5500688"/>
          <p14:tracePt t="296714" x="2786063" y="5599113"/>
          <p14:tracePt t="296731" x="2759075" y="5635625"/>
          <p14:tracePt t="296764" x="2724150" y="5715000"/>
          <p14:tracePt t="296802" x="2687638" y="5734050"/>
          <p14:tracePt t="296836" x="2687638" y="5741988"/>
          <p14:tracePt t="297303" x="2705100" y="5741988"/>
          <p14:tracePt t="297337" x="2822575" y="5786438"/>
          <p14:tracePt t="297369" x="2884488" y="5795963"/>
          <p14:tracePt t="297398" x="2946400" y="5813425"/>
          <p14:tracePt t="297430" x="2955925" y="5822950"/>
          <p14:tracePt t="297463" x="2965450" y="5822950"/>
          <p14:tracePt t="303087" x="2911475" y="5867400"/>
          <p14:tracePt t="303116" x="2894013" y="5867400"/>
          <p14:tracePt t="303148" x="2884488" y="5867400"/>
          <p14:tracePt t="303179" x="2847975" y="5867400"/>
          <p14:tracePt t="303215" x="2840038" y="5867400"/>
          <p14:tracePt t="303278" x="3044825" y="5884863"/>
          <p14:tracePt t="303309" x="3205163" y="5911850"/>
          <p14:tracePt t="303338" x="3259138" y="5911850"/>
          <p14:tracePt t="303371" x="3276600" y="5911850"/>
          <p14:tracePt t="303448" x="3170238" y="5911850"/>
          <p14:tracePt t="303481" x="3071813" y="5884863"/>
          <p14:tracePt t="303514" x="3036888" y="5884863"/>
          <p14:tracePt t="303620" x="3062288" y="5884863"/>
          <p14:tracePt t="303649" x="3214688" y="5884863"/>
          <p14:tracePt t="303681" x="3295650" y="5903913"/>
          <p14:tracePt t="303714" x="3340100" y="5903913"/>
          <p14:tracePt t="303732" x="3348038" y="5903913"/>
          <p14:tracePt t="303797" x="3268663" y="5911850"/>
          <p14:tracePt t="303821" x="3143250" y="5911850"/>
          <p14:tracePt t="303855" x="3036888" y="5911850"/>
          <p14:tracePt t="303887" x="3009900" y="5911850"/>
          <p14:tracePt t="303915" x="3000375" y="5911850"/>
          <p14:tracePt t="303998" x="3027363" y="5911850"/>
          <p14:tracePt t="304032" x="3133725" y="5911850"/>
          <p14:tracePt t="304054" x="3214688" y="5911850"/>
          <p14:tracePt t="304088" x="3241675" y="5911850"/>
          <p14:tracePt t="313716" x="3224213" y="5911850"/>
          <p14:tracePt t="313775" x="3224213" y="5903913"/>
          <p14:tracePt t="313806" x="3214688" y="5903913"/>
          <p14:tracePt t="313855" x="3205163" y="5903913"/>
          <p14:tracePt t="313899" x="3179763" y="5903913"/>
          <p14:tracePt t="313932" x="3160713" y="5903913"/>
          <p14:tracePt t="313982" x="3152775" y="5903913"/>
          <p14:tracePt t="314066" x="3116263" y="5903913"/>
          <p14:tracePt t="314105" x="3089275" y="5903913"/>
          <p14:tracePt t="314139" x="3071813" y="5903913"/>
          <p14:tracePt t="314182" x="3062288" y="5903913"/>
          <p14:tracePt t="314216" x="3044825" y="5903913"/>
          <p14:tracePt t="314266" x="3036888" y="5903913"/>
          <p14:tracePt t="317983" x="2938463" y="5849938"/>
          <p14:tracePt t="318016" x="2919413" y="5832475"/>
          <p14:tracePt t="318049" x="2911475" y="5832475"/>
          <p14:tracePt t="318073" x="2911475" y="5822950"/>
          <p14:tracePt t="318183" x="2911475" y="5813425"/>
          <p14:tracePt t="318234" x="2911475" y="5805488"/>
          <p14:tracePt t="318283" x="2911475" y="5768975"/>
          <p14:tracePt t="318306" x="2919413" y="5761038"/>
          <p14:tracePt t="318340" x="2919413" y="5715000"/>
          <p14:tracePt t="318374" x="2938463" y="5653088"/>
          <p14:tracePt t="318401" x="2938463" y="5591175"/>
          <p14:tracePt t="318435" x="2938463" y="5438775"/>
          <p14:tracePt t="318467" x="2928938" y="5197475"/>
          <p14:tracePt t="318500" x="2705100" y="4519613"/>
          <p14:tracePt t="318533" x="2384425" y="3687763"/>
          <p14:tracePt t="318557" x="2312988" y="3367088"/>
          <p14:tracePt t="318590" x="2312988" y="3170238"/>
          <p14:tracePt t="318906" x="2276475" y="2928938"/>
          <p14:tracePt t="318934" x="2224088" y="2625725"/>
          <p14:tracePt t="318967" x="2205038" y="2581275"/>
          <p14:tracePt t="319000" x="2205038" y="2544763"/>
          <p14:tracePt t="319033" x="2187575" y="2465388"/>
          <p14:tracePt t="319073" x="2187575" y="2438400"/>
          <p14:tracePt t="319106" x="2179638" y="2438400"/>
          <p14:tracePt t="319140" x="2152650" y="2349500"/>
          <p14:tracePt t="319183" x="2116138" y="2259013"/>
          <p14:tracePt t="319216" x="2108200" y="2241550"/>
          <p14:tracePt t="319235" x="2098675" y="2241550"/>
          <p14:tracePt t="319323" x="2081213" y="2241550"/>
          <p14:tracePt t="319656" x="2089150" y="2241550"/>
          <p14:tracePt t="319716" x="2098675" y="2241550"/>
          <p14:tracePt t="319799" x="2108200" y="2241550"/>
          <p14:tracePt t="319856" x="2116138" y="2241550"/>
          <p14:tracePt t="319933" x="2125663" y="2241550"/>
          <p14:tracePt t="319966" x="2133600" y="2251075"/>
          <p14:tracePt t="320000" x="2143125" y="2251075"/>
          <p14:tracePt t="320033" x="2152650" y="2268538"/>
          <p14:tracePt t="320108" x="2170113" y="2278063"/>
          <p14:tracePt t="320141" x="2179638" y="2278063"/>
          <p14:tracePt t="320216" x="2187575" y="2278063"/>
          <p14:tracePt t="320283" x="2197100" y="2286000"/>
          <p14:tracePt t="320356" x="2205038" y="2286000"/>
          <p14:tracePt t="320390" x="2214563" y="2286000"/>
          <p14:tracePt t="320417" x="2224088" y="2295525"/>
          <p14:tracePt t="320467" x="2241550" y="2303463"/>
          <p14:tracePt t="320516" x="2259013" y="2312988"/>
          <p14:tracePt t="320549" x="2303463" y="2339975"/>
          <p14:tracePt t="320574" x="2312988" y="2349500"/>
          <p14:tracePt t="320607" x="2322513" y="2357438"/>
          <p14:tracePt t="320658" x="2322513" y="2366963"/>
          <p14:tracePt t="320684" x="2330450" y="2366963"/>
          <p14:tracePt t="320734" x="2330450" y="2374900"/>
          <p14:tracePt t="320767" x="2347913" y="2374900"/>
          <p14:tracePt t="320816" x="2357438" y="2384425"/>
          <p14:tracePt t="320873" x="2384425" y="2393950"/>
          <p14:tracePt t="320900" x="2401888" y="2420938"/>
          <p14:tracePt t="320933" x="2419350" y="2438400"/>
          <p14:tracePt t="320967" x="2455863" y="2465388"/>
          <p14:tracePt t="321000" x="2509838" y="2517775"/>
          <p14:tracePt t="321033" x="2562225" y="2554288"/>
          <p14:tracePt t="321057" x="2581275" y="2571750"/>
          <p14:tracePt t="321090" x="2625725" y="2608263"/>
          <p14:tracePt t="321123" x="2643188" y="2625725"/>
          <p14:tracePt t="321167" x="2652713" y="2635250"/>
          <p14:tracePt t="321217" x="2660650" y="2635250"/>
          <p14:tracePt t="321417" x="2643188" y="2608263"/>
          <p14:tracePt t="321450" x="2625725" y="2571750"/>
          <p14:tracePt t="321483" x="2527300" y="2446338"/>
          <p14:tracePt t="321516" x="2401888" y="2312988"/>
          <p14:tracePt t="321550" x="2384425" y="2286000"/>
          <p14:tracePt t="321590" x="2366963" y="2286000"/>
          <p14:tracePt t="321624" x="2330450" y="2241550"/>
          <p14:tracePt t="321651" x="2312988" y="2224088"/>
          <p14:tracePt t="321683" x="2295525" y="2187575"/>
          <p14:tracePt t="321717" x="2286000" y="2179638"/>
          <p14:tracePt t="321906" x="2303463" y="2224088"/>
          <p14:tracePt t="321934" x="2393950" y="2322513"/>
          <p14:tracePt t="321967" x="2473325" y="2428875"/>
          <p14:tracePt t="322000" x="2509838" y="2482850"/>
          <p14:tracePt t="322033" x="2544763" y="2527300"/>
          <p14:tracePt t="322057" x="2598738" y="2608263"/>
          <p14:tracePt t="322091" x="2697163" y="2732088"/>
          <p14:tracePt t="322124" x="2705100" y="2759075"/>
          <p14:tracePt t="322151" x="2714625" y="2759075"/>
          <p14:tracePt t="322183" x="2714625" y="2768600"/>
          <p14:tracePt t="322268" x="2705100" y="2751138"/>
          <p14:tracePt t="322300" x="2679700" y="2714625"/>
          <p14:tracePt t="322333" x="2589213" y="2608263"/>
          <p14:tracePt t="322372" x="2312988" y="2278063"/>
          <p14:tracePt t="322406" x="2133600" y="2063750"/>
          <p14:tracePt t="322449" x="2098675" y="2044700"/>
          <p14:tracePt t="322583" x="2108200" y="2054225"/>
          <p14:tracePt t="322606" x="2116138" y="2063750"/>
          <p14:tracePt t="322639" x="2143125" y="2108200"/>
          <p14:tracePt t="322667" x="2224088" y="2214563"/>
          <p14:tracePt t="322700" x="2357438" y="2357438"/>
          <p14:tracePt t="322733" x="2446338" y="2473325"/>
          <p14:tracePt t="322767" x="2536825" y="2608263"/>
          <p14:tracePt t="322784" x="2544763" y="2616200"/>
          <p14:tracePt t="322807" x="2562225" y="2635250"/>
          <p14:tracePt t="323390" x="2428875" y="2465388"/>
          <p14:tracePt t="323417" x="2312988" y="2312988"/>
          <p14:tracePt t="323450" x="2268538" y="2278063"/>
          <p14:tracePt t="323500" x="2251075" y="2268538"/>
          <p14:tracePt t="323717" x="2268538" y="2268538"/>
          <p14:tracePt t="323735" x="2276475" y="2268538"/>
          <p14:tracePt t="323767" x="2295525" y="2268538"/>
          <p14:tracePt t="323800" x="2419350" y="2259013"/>
          <p14:tracePt t="323824" x="2517775" y="2241550"/>
          <p14:tracePt t="323857" x="2581275" y="2241550"/>
          <p14:tracePt t="323890" x="2598738" y="2241550"/>
          <p14:tracePt t="323950" x="2608263" y="2241550"/>
          <p14:tracePt t="324033" x="2616200" y="2241550"/>
          <p14:tracePt t="324067" x="2652713" y="2241550"/>
          <p14:tracePt t="324107" x="2687638" y="2241550"/>
          <p14:tracePt t="324141" x="2732088" y="2241550"/>
          <p14:tracePt t="324169" x="2741613" y="2241550"/>
          <p14:tracePt t="324202" x="2751138" y="2241550"/>
          <p14:tracePt t="325108" x="2705100" y="2241550"/>
          <p14:tracePt t="325140" x="2500313" y="2224088"/>
          <p14:tracePt t="325168" x="2322513" y="2187575"/>
          <p14:tracePt t="325200" x="2214563" y="2179638"/>
          <p14:tracePt t="325234" x="2197100" y="2179638"/>
          <p14:tracePt t="325292" x="2205038" y="2179638"/>
          <p14:tracePt t="325325" x="2384425" y="2197100"/>
          <p14:tracePt t="325359" x="2759075" y="2251075"/>
          <p14:tracePt t="325392" x="2857500" y="2278063"/>
          <p14:tracePt t="325418" x="2867025" y="2278063"/>
          <p14:tracePt t="325483" x="2714625" y="2303463"/>
          <p14:tracePt t="325517" x="2571750" y="2374900"/>
          <p14:tracePt t="325550" x="2571750" y="2473325"/>
          <p14:tracePt t="325574" x="2571750" y="2581275"/>
          <p14:tracePt t="325607" x="2589213" y="2697163"/>
          <p14:tracePt t="325641" x="2616200" y="2778125"/>
          <p14:tracePt t="325668" x="2616200" y="2795588"/>
          <p14:tracePt t="325734" x="2473325" y="2813050"/>
          <p14:tracePt t="325767" x="2384425" y="2813050"/>
          <p14:tracePt t="325800" x="2374900" y="2813050"/>
          <p14:tracePt t="325858" x="2374900" y="2822575"/>
          <p14:tracePt t="325907" x="2401888" y="2822575"/>
          <p14:tracePt t="325936" x="2438400" y="2822575"/>
          <p14:tracePt t="325968" x="2517775" y="2822575"/>
          <p14:tracePt t="326000" x="2608263" y="2822575"/>
          <p14:tracePt t="326033" x="2625725" y="2822575"/>
          <p14:tracePt t="326067" x="2633663" y="2822575"/>
          <p14:tracePt t="326140" x="2643188" y="2822575"/>
          <p14:tracePt t="328658" x="2670175" y="2759075"/>
          <p14:tracePt t="328685" x="2679700" y="2724150"/>
          <p14:tracePt t="328717" x="2705100" y="2697163"/>
          <p14:tracePt t="328735" x="2714625" y="2679700"/>
          <p14:tracePt t="328768" x="2751138" y="2625725"/>
          <p14:tracePt t="328801" x="2768600" y="2581275"/>
          <p14:tracePt t="328840" x="2786063" y="2554288"/>
          <p14:tracePt t="328875" x="2830513" y="2465388"/>
          <p14:tracePt t="328908" x="2857500" y="2401888"/>
          <p14:tracePt t="328968" x="2867025" y="2393950"/>
          <p14:tracePt t="329074" x="2874963" y="2393950"/>
          <p14:tracePt t="330234" x="2874963" y="2384425"/>
          <p14:tracePt t="330358" x="2884488" y="2366963"/>
          <p14:tracePt t="330391" x="2955925" y="2312988"/>
          <p14:tracePt t="330419" x="2982913" y="2303463"/>
          <p14:tracePt t="330451" x="2990850" y="2295525"/>
          <p14:tracePt t="330484" x="3000375" y="2295525"/>
          <p14:tracePt t="330574" x="3000375" y="2286000"/>
          <p14:tracePt t="330658" x="3000375" y="2278063"/>
          <p14:tracePt t="330718" x="2990850" y="2259013"/>
          <p14:tracePt t="330751" x="2973388" y="2259013"/>
          <p14:tracePt t="330784" x="2919413" y="2251075"/>
          <p14:tracePt t="330818" x="2884488" y="2241550"/>
          <p14:tracePt t="330841" x="2857500" y="2232025"/>
          <p14:tracePt t="330875" x="2840038" y="2232025"/>
          <p14:tracePt t="330934" x="2822575" y="2232025"/>
          <p14:tracePt t="330968" x="2803525" y="2232025"/>
          <p14:tracePt t="331001" x="2786063" y="2232025"/>
          <p14:tracePt t="331051" x="2751138" y="2224088"/>
          <p14:tracePt t="331075" x="2724150" y="2224088"/>
          <p14:tracePt t="331109" x="2687638" y="2206625"/>
          <p14:tracePt t="331144" x="2660650" y="2206625"/>
          <p14:tracePt t="331171" x="2643188" y="2206625"/>
          <p14:tracePt t="331203" x="2527300" y="2206625"/>
          <p14:tracePt t="331235" x="2465388" y="2206625"/>
          <p14:tracePt t="331253" x="2446338" y="2206625"/>
          <p14:tracePt t="331279" x="2428875" y="2206625"/>
          <p14:tracePt t="331591" x="2393950" y="2187575"/>
          <p14:tracePt t="331626" x="2241550" y="2116138"/>
          <p14:tracePt t="331658" x="2133600" y="2089150"/>
          <p14:tracePt t="331685" x="2116138" y="2081213"/>
          <p14:tracePt t="331734" x="2108200" y="2081213"/>
          <p14:tracePt t="331891" x="2133600" y="2089150"/>
          <p14:tracePt t="331919" x="2214563" y="2135188"/>
          <p14:tracePt t="331951" x="2357438" y="2241550"/>
          <p14:tracePt t="331984" x="2419350" y="2312988"/>
          <p14:tracePt t="332018" x="2482850" y="2384425"/>
          <p14:tracePt t="332051" x="2527300" y="2438400"/>
          <p14:tracePt t="332075" x="2554288" y="2473325"/>
          <p14:tracePt t="332109" x="2598738" y="2536825"/>
          <p14:tracePt t="332141" x="2643188" y="2571750"/>
          <p14:tracePt t="332169" x="2679700" y="2589213"/>
          <p14:tracePt t="332218" x="2687638" y="2589213"/>
          <p14:tracePt t="332285" x="2697163" y="2589213"/>
          <p14:tracePt t="332325" x="2776538" y="2465388"/>
          <p14:tracePt t="332358" x="2857500" y="2349500"/>
          <p14:tracePt t="332391" x="2938463" y="2241550"/>
          <p14:tracePt t="332409" x="2946400" y="2214563"/>
          <p14:tracePt t="332435" x="2965450" y="2197100"/>
          <p14:tracePt t="332484" x="2965450" y="2187575"/>
          <p14:tracePt t="332518" x="2965450" y="2179638"/>
          <p14:tracePt t="332568" x="2965450" y="2170113"/>
          <p14:tracePt t="332607" x="2965450" y="2152650"/>
          <p14:tracePt t="332641" x="2965450" y="2116138"/>
          <p14:tracePt t="332669" x="2965450" y="2108200"/>
          <p14:tracePt t="332701" x="2955925" y="2081213"/>
          <p14:tracePt t="332735" x="2946400" y="2081213"/>
          <p14:tracePt t="332769" x="2928938" y="2081213"/>
          <p14:tracePt t="332818" x="2894013" y="2081213"/>
          <p14:tracePt t="332857" x="2857500" y="2081213"/>
          <p14:tracePt t="332906" x="2847975" y="2098675"/>
          <p14:tracePt t="332935" x="2847975" y="2116138"/>
          <p14:tracePt t="332985" x="2847975" y="2135188"/>
          <p14:tracePt t="333018" x="2884488" y="2160588"/>
          <p14:tracePt t="333051" x="2946400" y="2170113"/>
          <p14:tracePt t="333075" x="3009900" y="2179638"/>
          <p14:tracePt t="333108" x="3054350" y="2179638"/>
          <p14:tracePt t="333142" x="3081338" y="2179638"/>
          <p14:tracePt t="333185" x="3081338" y="2152650"/>
          <p14:tracePt t="333202" x="3081338" y="2143125"/>
          <p14:tracePt t="333235" x="3071813" y="2098675"/>
          <p14:tracePt t="333269" x="3062288" y="2081213"/>
          <p14:tracePt t="333295" x="3044825" y="2044700"/>
          <p14:tracePt t="333325" x="3017838" y="2009775"/>
          <p14:tracePt t="333357" x="2982913" y="1992313"/>
          <p14:tracePt t="333390" x="2965450" y="1992313"/>
          <p14:tracePt t="333419" x="2946400" y="1992313"/>
          <p14:tracePt t="333451" x="2928938" y="1992313"/>
          <p14:tracePt t="333484" x="2894013" y="2009775"/>
          <p14:tracePt t="333518" x="2874963" y="2044700"/>
          <p14:tracePt t="333551" x="2874963" y="2054225"/>
          <p14:tracePt t="333575" x="2867025" y="2063750"/>
          <p14:tracePt t="333609" x="2867025" y="2071688"/>
          <p14:tracePt t="333642" x="2867025" y="2081213"/>
          <p14:tracePt t="333718" x="2867025" y="2089150"/>
          <p14:tracePt t="333736" x="2874963" y="2089150"/>
          <p14:tracePt t="333768" x="2884488" y="2089150"/>
          <p14:tracePt t="333801" x="2919413" y="2098675"/>
          <p14:tracePt t="333826" x="2965450" y="2098675"/>
          <p14:tracePt t="333859" x="3044825" y="2098675"/>
          <p14:tracePt t="333892" x="3089275" y="2098675"/>
          <p14:tracePt t="333919" x="3116263" y="2098675"/>
          <p14:tracePt t="333952" x="3133725" y="2089150"/>
          <p14:tracePt t="333984" x="3133725" y="2081213"/>
          <p14:tracePt t="334018" x="3133725" y="2063750"/>
          <p14:tracePt t="334051" x="3133725" y="2036763"/>
          <p14:tracePt t="334084" x="3125788" y="2027238"/>
          <p14:tracePt t="334108" x="3116263" y="2017713"/>
          <p14:tracePt t="334141" x="3098800" y="2009775"/>
          <p14:tracePt t="334174" x="3089275" y="2000250"/>
          <p14:tracePt t="334202" x="3054350" y="1992313"/>
          <p14:tracePt t="334235" x="3027363" y="1982788"/>
          <p14:tracePt t="334252" x="3009900" y="1965325"/>
          <p14:tracePt t="334302" x="3000375" y="1965325"/>
          <p14:tracePt t="334341" x="2990850" y="1965325"/>
          <p14:tracePt t="334408" x="2982913" y="1965325"/>
          <p14:tracePt t="334435" x="2965450" y="1965325"/>
          <p14:tracePt t="334468" x="2928938" y="1965325"/>
          <p14:tracePt t="334501" x="2901950" y="1965325"/>
          <p14:tracePt t="334551" x="2884488" y="1965325"/>
          <p14:tracePt t="334591" x="2874963" y="1982788"/>
          <p14:tracePt t="334625" x="2867025" y="2009775"/>
          <p14:tracePt t="334659" x="2857500" y="2017713"/>
          <p14:tracePt t="334685" x="2857500" y="2027238"/>
          <p14:tracePt t="334718" x="2857500" y="2044700"/>
          <p14:tracePt t="334736" x="2857500" y="2054225"/>
          <p14:tracePt t="334785" x="2857500" y="2071688"/>
          <p14:tracePt t="334818" x="2867025" y="2081213"/>
          <p14:tracePt t="334842" x="2874963" y="2098675"/>
          <p14:tracePt t="334876" x="2894013" y="2125663"/>
          <p14:tracePt t="334909" x="2938463" y="2152650"/>
          <p14:tracePt t="334936" x="2946400" y="2152650"/>
          <p14:tracePt t="334968" x="2973388" y="2152650"/>
          <p14:tracePt t="335001" x="3009900" y="2152650"/>
          <p14:tracePt t="335035" x="3054350" y="2152650"/>
          <p14:tracePt t="335068" x="3071813" y="2152650"/>
          <p14:tracePt t="335092" x="3098800" y="2143125"/>
          <p14:tracePt t="335126" x="3143250" y="2098675"/>
          <p14:tracePt t="335159" x="3160713" y="2071688"/>
          <p14:tracePt t="335202" x="3160713" y="2044700"/>
          <p14:tracePt t="335236" x="3160713" y="2036763"/>
          <p14:tracePt t="335269" x="3160713" y="2017713"/>
          <p14:tracePt t="335301" x="3143250" y="2009775"/>
          <p14:tracePt t="335326" x="3108325" y="1982788"/>
          <p14:tracePt t="335359" x="3036888" y="1946275"/>
          <p14:tracePt t="335408" x="3000375" y="1938338"/>
          <p14:tracePt t="335452" x="2982913" y="1928813"/>
          <p14:tracePt t="335502" x="2973388" y="1928813"/>
          <p14:tracePt t="335535" x="2965450" y="1928813"/>
          <p14:tracePt t="335568" x="2919413" y="1928813"/>
          <p14:tracePt t="335592" x="2901950" y="1938338"/>
          <p14:tracePt t="335625" x="2867025" y="1946275"/>
          <p14:tracePt t="335675" x="2857500" y="1955800"/>
          <p14:tracePt t="335735" x="2857500" y="1973263"/>
          <p14:tracePt t="335769" x="2857500" y="1982788"/>
          <p14:tracePt t="335802" x="2857500" y="2000250"/>
          <p14:tracePt t="335858" x="2857500" y="2009775"/>
          <p14:tracePt t="335892" x="2857500" y="2017713"/>
          <p14:tracePt t="335919" x="2857500" y="2027238"/>
          <p14:tracePt t="335968" x="2857500" y="2044700"/>
          <p14:tracePt t="336002" x="2857500" y="2054225"/>
          <p14:tracePt t="336035" x="2874963" y="2054225"/>
          <p14:tracePt t="336068" x="2884488" y="2063750"/>
          <p14:tracePt t="336109" x="2894013" y="2071688"/>
          <p14:tracePt t="336158" x="2901950" y="2081213"/>
          <p14:tracePt t="336186" x="2938463" y="2089150"/>
          <p14:tracePt t="336218" x="2965450" y="2116138"/>
          <p14:tracePt t="336237" x="2973388" y="2125663"/>
          <p14:tracePt t="336285" x="2990850" y="2125663"/>
          <p14:tracePt t="336335" x="3009900" y="2125663"/>
          <p14:tracePt t="336375" x="3017838" y="2125663"/>
          <p14:tracePt t="336409" x="3054350" y="2125663"/>
          <p14:tracePt t="336436" x="3089275" y="2125663"/>
          <p14:tracePt t="336469" x="3116263" y="2108200"/>
          <p14:tracePt t="336502" x="3152775" y="2098675"/>
          <p14:tracePt t="336535" x="3170238" y="2071688"/>
          <p14:tracePt t="336585" x="3187700" y="2063750"/>
          <p14:tracePt t="336609" x="3187700" y="2054225"/>
          <p14:tracePt t="336643" x="3187700" y="2036763"/>
          <p14:tracePt t="336669" x="3187700" y="2027238"/>
          <p14:tracePt t="336702" x="3187700" y="2017713"/>
          <p14:tracePt t="336735" x="3179763" y="2000250"/>
          <p14:tracePt t="336768" x="3170238" y="1992313"/>
          <p14:tracePt t="336802" x="3160713" y="1965325"/>
          <p14:tracePt t="336826" x="3152775" y="1965325"/>
          <p14:tracePt t="336859" x="3125788" y="1946275"/>
          <p14:tracePt t="336892" x="3089275" y="1938338"/>
          <p14:tracePt t="336919" x="3054350" y="1928813"/>
          <p14:tracePt t="336952" x="3036888" y="1911350"/>
          <p14:tracePt t="336985" x="3027363" y="1911350"/>
          <p14:tracePt t="337019" x="3017838" y="1911350"/>
          <p14:tracePt t="337052" x="3009900" y="1911350"/>
          <p14:tracePt t="337085" x="2990850" y="1911350"/>
          <p14:tracePt t="337109" x="2965450" y="1911350"/>
          <p14:tracePt t="337142" x="2928938" y="1920875"/>
          <p14:tracePt t="337185" x="2919413" y="1920875"/>
          <p14:tracePt t="337219" x="2911475" y="1928813"/>
          <p14:tracePt t="337237" x="2901950" y="1928813"/>
          <p14:tracePt t="337285" x="2894013" y="1938338"/>
          <p14:tracePt t="337318" x="2874963" y="1946275"/>
          <p14:tracePt t="337343" x="2867025" y="1965325"/>
          <p14:tracePt t="337376" x="2830513" y="2000250"/>
          <p14:tracePt t="337406" x="2822575" y="2009775"/>
          <p14:tracePt t="337440" x="2822575" y="2017713"/>
          <p14:tracePt t="337470" x="2822575" y="2027238"/>
          <p14:tracePt t="337535" x="2822575" y="2036763"/>
          <p14:tracePt t="337592" x="2822575" y="2044700"/>
          <p14:tracePt t="337675" x="2822575" y="2063750"/>
          <p14:tracePt t="337769" x="2830513" y="2081213"/>
          <p14:tracePt t="337802" x="2840038" y="2098675"/>
          <p14:tracePt t="337827" x="2840038" y="2108200"/>
          <p14:tracePt t="337859" x="2840038" y="2116138"/>
          <p14:tracePt t="337908" x="2857500" y="2135188"/>
          <p14:tracePt t="337985" x="2867025" y="2135188"/>
          <p14:tracePt t="338052" x="2874963" y="2135188"/>
          <p14:tracePt t="338108" x="2894013" y="2135188"/>
          <p14:tracePt t="338142" x="2946400" y="2135188"/>
          <p14:tracePt t="338170" x="2955925" y="2143125"/>
          <p14:tracePt t="338202" x="2973388" y="2143125"/>
          <p14:tracePt t="338235" x="2990850" y="2143125"/>
          <p14:tracePt t="338253" x="3017838" y="2143125"/>
          <p14:tracePt t="338285" x="3054350" y="2143125"/>
          <p14:tracePt t="338335" x="3081338" y="2116138"/>
          <p14:tracePt t="338375" x="3108325" y="2098675"/>
          <p14:tracePt t="338409" x="3125788" y="2081213"/>
          <p14:tracePt t="338436" x="3125788" y="2071688"/>
          <p14:tracePt t="338469" x="3133725" y="2054225"/>
          <p14:tracePt t="338518" x="3133725" y="2044700"/>
          <p14:tracePt t="338552" x="3116263" y="2036763"/>
          <p14:tracePt t="338576" x="3098800" y="2036763"/>
          <p14:tracePt t="338609" x="3054350" y="2036763"/>
          <p14:tracePt t="338642" x="3036888" y="2036763"/>
          <p14:tracePt t="338669" x="2973388" y="2036763"/>
          <p14:tracePt t="338702" x="2874963" y="2071688"/>
          <p14:tracePt t="338735" x="2724150" y="2135188"/>
          <p14:tracePt t="338769" x="2544763" y="2241550"/>
          <p14:tracePt t="338802" x="2276475" y="2374900"/>
          <p14:tracePt t="338826" x="2133600" y="2438400"/>
          <p14:tracePt t="338859" x="2027238" y="2465388"/>
          <p14:tracePt t="338892" x="1955800" y="2482850"/>
          <p14:tracePt t="338926" x="1928813" y="2492375"/>
          <p14:tracePt t="339092" x="1946275" y="2492375"/>
          <p14:tracePt t="339202" x="1955800" y="2492375"/>
          <p14:tracePt t="339270" x="1965325" y="2482850"/>
          <p14:tracePt t="339319" x="1973263" y="2455863"/>
          <p14:tracePt t="339344" x="1973263" y="2438400"/>
          <p14:tracePt t="339377" x="1982788" y="2366963"/>
          <p14:tracePt t="339405" x="1990725" y="2349500"/>
          <p14:tracePt t="339436" x="1990725" y="2330450"/>
          <p14:tracePt t="339485" x="1990725" y="2322513"/>
          <p14:tracePt t="339535" x="1990725" y="2312988"/>
          <p14:tracePt t="339692" x="2017713" y="2286000"/>
          <p14:tracePt t="339735" x="2036763" y="2268538"/>
          <p14:tracePt t="339769" x="2089150" y="2259013"/>
          <p14:tracePt t="339802" x="2125663" y="2259013"/>
          <p14:tracePt t="339836" x="2143125" y="2259013"/>
          <p14:tracePt t="339861" x="2160588" y="2259013"/>
          <p14:tracePt t="339894" x="2170113" y="2259013"/>
          <p14:tracePt t="339921" x="2259013" y="2278063"/>
          <p14:tracePt t="339952" x="2339975" y="2303463"/>
          <p14:tracePt t="339985" x="2473325" y="2393950"/>
          <p14:tracePt t="340019" x="2625725" y="2563813"/>
          <p14:tracePt t="340052" x="2759075" y="2714625"/>
          <p14:tracePt t="340085" x="2795588" y="2751138"/>
          <p14:tracePt t="340125" x="2813050" y="2751138"/>
          <p14:tracePt t="340202" x="2822575" y="2751138"/>
          <p14:tracePt t="340359" x="2822575" y="2741613"/>
          <p14:tracePt t="340469" x="2822575" y="2732088"/>
          <p14:tracePt t="340592" x="2803525" y="2732088"/>
          <p14:tracePt t="340780" x="2803525" y="2724150"/>
          <p14:tracePt t="340891" x="2813050" y="2706688"/>
          <p14:tracePt t="340927" x="2911475" y="2687638"/>
          <p14:tracePt t="340954" x="2973388" y="2670175"/>
          <p14:tracePt t="340986" x="3009900" y="2670175"/>
          <p14:tracePt t="341019" x="3027363" y="2660650"/>
          <p14:tracePt t="341102" x="3000375" y="2660650"/>
          <p14:tracePt t="341126" x="2928938" y="2660650"/>
          <p14:tracePt t="341159" x="2660650" y="2660650"/>
          <p14:tracePt t="341186" x="2473325" y="2660650"/>
          <p14:tracePt t="341219" x="2286000" y="2660650"/>
          <p14:tracePt t="341237" x="2197100" y="2660650"/>
          <p14:tracePt t="341270" x="2152650" y="2660650"/>
          <p14:tracePt t="341302" x="2125663" y="2652713"/>
          <p14:tracePt t="341642" x="2125663" y="2643188"/>
          <p14:tracePt t="342142" x="2133600" y="2643188"/>
          <p14:tracePt t="342270" x="2152650" y="2643188"/>
          <p14:tracePt t="342302" x="2295525" y="2643188"/>
          <p14:tracePt t="342336" x="2490788" y="2643188"/>
          <p14:tracePt t="342375" x="2581275" y="2625725"/>
          <p14:tracePt t="342410" x="2598738" y="2608263"/>
          <p14:tracePt t="342436" x="2608263" y="2589213"/>
          <p14:tracePt t="342470" x="2608263" y="2536825"/>
          <p14:tracePt t="342503" x="2401888" y="2259013"/>
          <p14:tracePt t="342537" x="2170113" y="2089150"/>
          <p14:tracePt t="342586" x="2098675" y="2054225"/>
          <p14:tracePt t="342676" x="2108200" y="2071688"/>
          <p14:tracePt t="342704" x="2160588" y="2135188"/>
          <p14:tracePt t="342736" x="2366963" y="2384425"/>
          <p14:tracePt t="342769" x="2500313" y="2544763"/>
          <p14:tracePt t="342802" x="2536825" y="2563813"/>
          <p14:tracePt t="342852" x="2536825" y="2571750"/>
          <p14:tracePt t="342925" x="2527300" y="2554288"/>
          <p14:tracePt t="342955" x="2473325" y="2465388"/>
          <p14:tracePt t="342989" x="2224088" y="2108200"/>
          <p14:tracePt t="343021" x="2160588" y="2027238"/>
          <p14:tracePt t="343052" x="2143125" y="2000250"/>
          <p14:tracePt t="343092" x="2133600" y="2000250"/>
          <p14:tracePt t="343141" x="2133600" y="2017713"/>
          <p14:tracePt t="343175" x="2170113" y="2063750"/>
          <p14:tracePt t="343203" x="2259013" y="2179638"/>
          <p14:tracePt t="343235" x="2482850" y="2438400"/>
          <p14:tracePt t="343269" x="2643188" y="2652713"/>
          <p14:tracePt t="343302" x="2679700" y="2679700"/>
          <p14:tracePt t="343425" x="2660650" y="2660650"/>
          <p14:tracePt t="343454" x="2643188" y="2625725"/>
          <p14:tracePt t="343486" x="2527300" y="2455863"/>
          <p14:tracePt t="343519" x="2419350" y="2339975"/>
          <p14:tracePt t="343553" x="2384425" y="2322513"/>
          <p14:tracePt t="343603" x="2374900" y="2303463"/>
          <p14:tracePt t="343642" x="2330450" y="2232025"/>
          <p14:tracePt t="343676" x="2322513" y="2224088"/>
          <p14:tracePt t="343786" x="2330450" y="2241550"/>
          <p14:tracePt t="343819" x="2366963" y="2286000"/>
          <p14:tracePt t="343859" x="2500313" y="2473325"/>
          <p14:tracePt t="343893" x="2625725" y="2635250"/>
          <p14:tracePt t="343926" x="2643188" y="2687638"/>
          <p14:tracePt t="343954" x="2679700" y="2706688"/>
          <p14:tracePt t="343986" x="2687638" y="2724150"/>
          <p14:tracePt t="344019" x="2697163" y="2741613"/>
          <p14:tracePt t="344092" x="2687638" y="2732088"/>
          <p14:tracePt t="344127" x="2679700" y="2714625"/>
          <p14:tracePt t="344159" x="2660650" y="2687638"/>
          <p14:tracePt t="344193" x="2625725" y="2643188"/>
          <p14:tracePt t="344220" x="2446338" y="2401888"/>
          <p14:tracePt t="344237" x="2374900" y="2339975"/>
          <p14:tracePt t="344270" x="2322513" y="2278063"/>
          <p14:tracePt t="344303" x="2295525" y="2268538"/>
          <p14:tracePt t="344336" x="2295525" y="2259013"/>
          <p14:tracePt t="344442" x="2312988" y="2268538"/>
          <p14:tracePt t="344486" x="2322513" y="2286000"/>
          <p14:tracePt t="344519" x="2339975" y="2303463"/>
          <p14:tracePt t="344553" x="2384425" y="2339975"/>
          <p14:tracePt t="344586" x="2411413" y="2374900"/>
          <p14:tracePt t="344610" x="2428875" y="2393950"/>
          <p14:tracePt t="344643" x="2446338" y="2428875"/>
          <p14:tracePt t="344692" x="2455863" y="2438400"/>
          <p14:tracePt t="366379" x="2374900" y="2446338"/>
          <p14:tracePt t="366412" x="2303463" y="2446338"/>
          <p14:tracePt t="366461" x="2259013" y="2374900"/>
          <p14:tracePt t="366489" x="2224088" y="2312988"/>
          <p14:tracePt t="366522" x="2197100" y="2214563"/>
          <p14:tracePt t="366555" x="2197100" y="2187575"/>
          <p14:tracePt t="366645" x="2205038" y="2187575"/>
          <p14:tracePt t="366679" x="2268538" y="2214563"/>
          <p14:tracePt t="366707" x="2286000" y="2224088"/>
          <p14:tracePt t="366739" x="2303463" y="2232025"/>
          <p14:tracePt t="366772" x="2393950" y="2339975"/>
          <p14:tracePt t="366806" x="2517775" y="2509838"/>
          <p14:tracePt t="366839" x="2581275" y="2616200"/>
          <p14:tracePt t="366862" x="2589213" y="2635250"/>
          <p14:tracePt t="366896" x="2625725" y="2660650"/>
          <p14:tracePt t="366929" x="2652713" y="2679700"/>
          <p14:tracePt t="366956" x="2670175" y="2706688"/>
          <p14:tracePt t="366989" x="2687638" y="2706688"/>
          <p14:tracePt t="367022" x="2714625" y="2714625"/>
          <p14:tracePt t="367056" x="2776538" y="2751138"/>
          <p14:tracePt t="367089" x="2795588" y="2759075"/>
          <p14:tracePt t="367115" x="2813050" y="2759075"/>
          <p14:tracePt t="367195" x="2803525" y="2724150"/>
          <p14:tracePt t="367223" x="2776538" y="2679700"/>
          <p14:tracePt t="367240" x="2759075" y="2643188"/>
          <p14:tracePt t="367273" x="2643188" y="2527300"/>
          <p14:tracePt t="367305" x="2554288" y="2455863"/>
          <p14:tracePt t="367339" x="2473325" y="2384425"/>
          <p14:tracePt t="367362" x="2393950" y="2322513"/>
          <p14:tracePt t="367396" x="2197100" y="2108200"/>
          <p14:tracePt t="367429" x="2143125" y="2054225"/>
          <p14:tracePt t="367456" x="2133600" y="2036763"/>
          <p14:tracePt t="367522" x="2143125" y="2054225"/>
          <p14:tracePt t="367555" x="2170113" y="2071688"/>
          <p14:tracePt t="367589" x="2205038" y="2108200"/>
          <p14:tracePt t="367613" x="2251075" y="2160588"/>
          <p14:tracePt t="367646" x="2312988" y="2206625"/>
          <p14:tracePt t="367679" x="2393950" y="2295525"/>
          <p14:tracePt t="367707" x="2500313" y="2420938"/>
          <p14:tracePt t="367739" x="2589213" y="2554288"/>
          <p14:tracePt t="367772" x="2608263" y="2581275"/>
          <p14:tracePt t="367806" x="2625725" y="2616200"/>
          <p14:tracePt t="367839" x="2705100" y="2732088"/>
          <p14:tracePt t="367862" x="2741613" y="2768600"/>
          <p14:tracePt t="367898" x="2751138" y="2786063"/>
          <p14:tracePt t="367929" x="2768600" y="2795588"/>
          <p14:tracePt t="367956" x="2776538" y="2803525"/>
          <p14:tracePt t="368073" x="2776538" y="2768600"/>
          <p14:tracePt t="368106" x="2741613" y="2724150"/>
          <p14:tracePt t="368146" x="2652713" y="2625725"/>
          <p14:tracePt t="368179" x="2509838" y="2438400"/>
          <p14:tracePt t="368212" x="2446338" y="2374900"/>
          <p14:tracePt t="368241" x="2438400" y="2349500"/>
          <p14:tracePt t="368273" x="2393950" y="2322513"/>
          <p14:tracePt t="368306" x="2366963" y="2303463"/>
          <p14:tracePt t="368339" x="2339975" y="2278063"/>
          <p14:tracePt t="368372" x="2330450" y="2278063"/>
          <p14:tracePt t="368489" x="2330450" y="2268538"/>
          <p14:tracePt t="368522" x="2312988" y="2224088"/>
          <p14:tracePt t="368555" x="2268538" y="2160588"/>
          <p14:tracePt t="368589" x="2251075" y="2125663"/>
          <p14:tracePt t="368622" x="2251075" y="2116138"/>
          <p14:tracePt t="368711" x="2251075" y="2135188"/>
          <p14:tracePt t="368740" x="2286000" y="2187575"/>
          <p14:tracePt t="368772" x="2339975" y="2241550"/>
          <p14:tracePt t="368805" x="2446338" y="2374900"/>
          <p14:tracePt t="368839" x="2544763" y="2509838"/>
          <p14:tracePt t="368872" x="2581275" y="2536825"/>
          <p14:tracePt t="368911" x="2625725" y="2608263"/>
          <p14:tracePt t="368945" x="2679700" y="2706688"/>
          <p14:tracePt t="368973" x="2724150" y="2768600"/>
          <p14:tracePt t="369005" x="2741613" y="2795588"/>
          <p14:tracePt t="369039" x="2751138" y="2795588"/>
          <p14:tracePt t="370739" x="2751138" y="2697163"/>
          <p14:tracePt t="370772" x="2786063" y="2446338"/>
          <p14:tracePt t="370806" x="2857500" y="2312988"/>
          <p14:tracePt t="370839" x="2901950" y="2278063"/>
          <p14:tracePt t="370863" x="2955925" y="2214563"/>
          <p14:tracePt t="370896" x="3009900" y="2152650"/>
          <p14:tracePt t="370926" x="3027363" y="2116138"/>
          <p14:tracePt t="370958" x="3071813" y="2054225"/>
          <p14:tracePt t="370989" x="3089275" y="2009775"/>
          <p14:tracePt t="371089" x="3062288" y="2009775"/>
          <p14:tracePt t="371130" x="3044825" y="2036763"/>
          <p14:tracePt t="371163" x="3027363" y="2044700"/>
          <p14:tracePt t="371196" x="3017838" y="2044700"/>
          <p14:tracePt t="371223" x="3017838" y="2054225"/>
          <p14:tracePt t="371273" x="3009900" y="2063750"/>
          <p14:tracePt t="371306" x="2990850" y="2063750"/>
          <p14:tracePt t="371356" x="2973388" y="2071688"/>
          <p14:tracePt t="371412" x="2965450" y="2071688"/>
          <p14:tracePt t="371773" x="2955925" y="2071688"/>
          <p14:tracePt t="371839" x="2946400" y="2071688"/>
          <p14:tracePt t="371912" x="2938463" y="2071688"/>
          <p14:tracePt t="372506" x="2919413" y="2071688"/>
          <p14:tracePt t="372539" x="2894013" y="2081213"/>
          <p14:tracePt t="372573" x="2847975" y="2098675"/>
          <p14:tracePt t="372606" x="2822575" y="2108200"/>
          <p14:tracePt t="372630" x="2803525" y="2108200"/>
          <p14:tracePt t="372663" x="2786063" y="2108200"/>
          <p14:tracePt t="372696" x="2768600" y="2108200"/>
          <p14:tracePt t="372723" x="2759075" y="2108200"/>
          <p14:tracePt t="372741" x="2751138" y="2108200"/>
          <p14:tracePt t="372823" x="2741613" y="2108200"/>
          <p14:tracePt t="372890" x="2732088" y="2108200"/>
          <p14:tracePt t="373129" x="2705100" y="2108200"/>
          <p14:tracePt t="373163" x="2660650" y="2108200"/>
          <p14:tracePt t="373197" x="2562225" y="2108200"/>
          <p14:tracePt t="373225" x="2517775" y="2108200"/>
          <p14:tracePt t="373242" x="2500313" y="2108200"/>
          <p14:tracePt t="373289" x="2490788" y="2108200"/>
          <p14:tracePt t="373323" x="2482850" y="2108200"/>
          <p14:tracePt t="374306" x="2482850" y="2089150"/>
          <p14:tracePt t="374339" x="2500313" y="2089150"/>
          <p14:tracePt t="374373" x="2598738" y="2089150"/>
          <p14:tracePt t="374397" x="2705100" y="2108200"/>
          <p14:tracePt t="374430" x="2776538" y="2135188"/>
          <p14:tracePt t="374457" x="2803525" y="2135188"/>
          <p14:tracePt t="374589" x="2724150" y="2135188"/>
          <p14:tracePt t="374623" x="2544763" y="2098675"/>
          <p14:tracePt t="374647" x="2366963" y="2089150"/>
          <p14:tracePt t="374680" x="2286000" y="2089150"/>
          <p14:tracePt t="374713" x="2268538" y="2089150"/>
          <p14:tracePt t="374741" x="2268538" y="2081213"/>
          <p14:tracePt t="374773" x="2322513" y="2081213"/>
          <p14:tracePt t="374806" x="2517775" y="2081213"/>
          <p14:tracePt t="374839" x="2670175" y="2081213"/>
          <p14:tracePt t="374873" x="2724150" y="2081213"/>
          <p14:tracePt t="374929" x="2697163" y="2089150"/>
          <p14:tracePt t="374964" x="2633663" y="2089150"/>
          <p14:tracePt t="374990" x="2490788" y="2089150"/>
          <p14:tracePt t="375024" x="2322513" y="2089150"/>
          <p14:tracePt t="375057" x="2286000" y="2089150"/>
          <p14:tracePt t="375124" x="2303463" y="2089150"/>
          <p14:tracePt t="375147" x="2322513" y="2089150"/>
          <p14:tracePt t="375180" x="2357438" y="2089150"/>
          <p14:tracePt t="375223" x="2384425" y="2108200"/>
          <p14:tracePt t="375241" x="2393950" y="2116138"/>
          <p14:tracePt t="375274" x="2446338" y="2125663"/>
          <p14:tracePt t="375306" x="2490788" y="2135188"/>
          <p14:tracePt t="375340" x="2527300" y="2135188"/>
          <p14:tracePt t="375373" x="2581275" y="2135188"/>
          <p14:tracePt t="375397" x="2589213" y="2135188"/>
          <p14:tracePt t="375430" x="2598738" y="2135188"/>
          <p14:tracePt t="375840" x="2589213" y="2125663"/>
          <p14:tracePt t="375897" x="2571750" y="2125663"/>
          <p14:tracePt t="375946" x="2571750" y="2116138"/>
          <p14:tracePt t="375974" x="2562225" y="2116138"/>
          <p14:tracePt t="376024" x="2554288" y="2098675"/>
          <p14:tracePt t="376058" x="2544763" y="2098675"/>
          <p14:tracePt t="376106" x="2536825" y="2098675"/>
          <p14:tracePt t="376163" x="2527300" y="2098675"/>
          <p14:tracePt t="376890" x="2517775" y="2098675"/>
          <p14:tracePt t="377040" x="2517775" y="2089150"/>
          <p14:tracePt t="378090" x="2500313" y="2089150"/>
          <p14:tracePt t="378179" x="2490788" y="2089150"/>
          <p14:tracePt t="378223" x="2482850" y="2081213"/>
          <p14:tracePt t="378274" x="2465388" y="2081213"/>
          <p14:tracePt t="378307" x="2446338" y="2081213"/>
          <p14:tracePt t="378341" x="2428875" y="2081213"/>
          <p14:tracePt t="378349" x="2428875" y="2071688"/>
          <p14:tracePt t="378447" x="2455863" y="2071688"/>
          <p14:tracePt t="378474" x="2544763" y="2071688"/>
          <p14:tracePt t="378507" x="2786063" y="2071688"/>
          <p14:tracePt t="378540" x="2847975" y="2071688"/>
          <p14:tracePt t="378573" x="2874963" y="2071688"/>
          <p14:tracePt t="378607" x="2857500" y="2089150"/>
          <p14:tracePt t="378631" x="2741613" y="2098675"/>
          <p14:tracePt t="378664" x="2473325" y="2098675"/>
          <p14:tracePt t="378697" x="2411413" y="2098675"/>
          <p14:tracePt t="378724" x="2384425" y="2098675"/>
          <p14:tracePt t="378790" x="2401888" y="2098675"/>
          <p14:tracePt t="378823" x="2438400" y="2098675"/>
          <p14:tracePt t="378857" x="2500313" y="2116138"/>
          <p14:tracePt t="378881" x="2509838" y="2116138"/>
          <p14:tracePt t="378915" x="2517775" y="2116138"/>
          <p14:tracePt t="378963" x="2438400" y="2116138"/>
          <p14:tracePt t="378991" x="2312988" y="2116138"/>
          <p14:tracePt t="379024" x="2232025" y="2108200"/>
          <p14:tracePt t="379057" x="2214563" y="2098675"/>
          <p14:tracePt t="379124" x="2268538" y="2098675"/>
          <p14:tracePt t="379147" x="2411413" y="2108200"/>
          <p14:tracePt t="379180" x="2598738" y="2108200"/>
          <p14:tracePt t="379214" x="2625725" y="2108200"/>
          <p14:tracePt t="379242" x="2616200" y="2108200"/>
          <p14:tracePt t="379274" x="2393950" y="2108200"/>
          <p14:tracePt t="379307" x="2197100" y="2108200"/>
          <p14:tracePt t="379340" x="2125663" y="2108200"/>
          <p14:tracePt t="379397" x="2143125" y="2108200"/>
          <p14:tracePt t="379430" x="2259013" y="2116138"/>
          <p14:tracePt t="379463" x="2330450" y="2135188"/>
          <p14:tracePt t="379491" x="2347913" y="2135188"/>
          <p14:tracePt t="379523" x="2357438" y="2135188"/>
          <p14:tracePt t="379557" x="2312988" y="2135188"/>
          <p14:tracePt t="379591" x="2152650" y="2116138"/>
          <p14:tracePt t="379624" x="2054225" y="2116138"/>
          <p14:tracePt t="379664" x="2044700" y="2108200"/>
          <p14:tracePt t="379713" x="2071688" y="2098675"/>
          <p14:tracePt t="379741" x="2187575" y="2098675"/>
          <p14:tracePt t="379773" x="2295525" y="2098675"/>
          <p14:tracePt t="379807" x="2357438" y="2108200"/>
          <p14:tracePt t="379840" x="2322513" y="2108200"/>
          <p14:tracePt t="379873" x="2108200" y="2108200"/>
          <p14:tracePt t="379913" x="1955800" y="2108200"/>
          <p14:tracePt t="379947" x="1928813" y="2108200"/>
          <p14:tracePt t="380024" x="1965325" y="2108200"/>
          <p14:tracePt t="380057" x="2108200" y="2108200"/>
          <p14:tracePt t="380090" x="2170113" y="2125663"/>
          <p14:tracePt t="380163" x="2143125" y="2143125"/>
          <p14:tracePt t="380197" x="2133600" y="2160588"/>
          <p14:tracePt t="380231" x="2133600" y="2278063"/>
          <p14:tracePt t="380274" x="2133600" y="2616200"/>
          <p14:tracePt t="380307" x="2143125" y="2697163"/>
          <p14:tracePt t="380357" x="2143125" y="2714625"/>
          <p14:tracePt t="380430" x="2125663" y="2706688"/>
          <p14:tracePt t="380464" x="2125663" y="2697163"/>
          <p14:tracePt t="380491" x="2143125" y="2687638"/>
          <p14:tracePt t="380524" x="2170113" y="2687638"/>
          <p14:tracePt t="380557" x="2303463" y="2679700"/>
          <p14:tracePt t="380591" x="2428875" y="2679700"/>
          <p14:tracePt t="380617" x="2482850" y="2679700"/>
          <p14:tracePt t="380663" x="2490788" y="2679700"/>
          <p14:tracePt t="380873" x="2490788" y="2660650"/>
          <p14:tracePt t="380930" x="2473325" y="2660650"/>
          <p14:tracePt t="380980" x="2473325" y="2652713"/>
          <p14:tracePt t="381107" x="2473325" y="2643188"/>
          <p14:tracePt t="381524" x="2473325" y="2635250"/>
          <p14:tracePt t="381946" x="2465388" y="2635250"/>
          <p14:tracePt t="382664" x="2465388" y="2625725"/>
          <p14:tracePt t="382741" x="2455863" y="2625725"/>
          <p14:tracePt t="383230" x="2446338" y="2625725"/>
          <p14:tracePt t="383307" x="2438400" y="2625725"/>
          <p14:tracePt t="383374" x="2428875" y="2625725"/>
          <p14:tracePt t="383414" x="2419350" y="2625725"/>
          <p14:tracePt t="383480" x="2401888" y="2635250"/>
          <p14:tracePt t="383557" x="2401888" y="2643188"/>
          <p14:tracePt t="383607" x="2411413" y="2643188"/>
          <p14:tracePt t="383631" x="2411413" y="2652713"/>
          <p14:tracePt t="383665" x="2411413" y="2670175"/>
          <p14:tracePt t="383698" x="2411413" y="2679700"/>
          <p14:tracePt t="383725" x="2419350" y="2679700"/>
          <p14:tracePt t="383742" x="2419350" y="2687638"/>
          <p14:tracePt t="383791" x="2428875" y="2687638"/>
          <p14:tracePt t="383824" x="2428875" y="2697163"/>
          <p14:tracePt t="383857" x="2428875" y="2741613"/>
          <p14:tracePt t="383881" x="2428875" y="2830513"/>
          <p14:tracePt t="383915" x="2455863" y="2982913"/>
          <p14:tracePt t="383948" x="2465388" y="3125788"/>
          <p14:tracePt t="383981" x="2482850" y="3322638"/>
          <p14:tracePt t="384009" x="2500313" y="3563938"/>
          <p14:tracePt t="384041" x="2517775" y="3706813"/>
          <p14:tracePt t="384074" x="2517775" y="3805238"/>
          <p14:tracePt t="384107" x="2517775" y="3911600"/>
          <p14:tracePt t="384132" x="2536825" y="4010025"/>
          <p14:tracePt t="384447" x="2455863" y="4206875"/>
          <p14:tracePt t="384475" x="2438400" y="4241800"/>
          <p14:tracePt t="384508" x="2401888" y="4313238"/>
          <p14:tracePt t="384541" x="2384425" y="4349750"/>
          <p14:tracePt t="384574" x="2357438" y="4394200"/>
          <p14:tracePt t="384608" x="2347913" y="4411663"/>
          <p14:tracePt t="384641" x="2347913" y="4438650"/>
          <p14:tracePt t="384680" x="2330450" y="4483100"/>
          <p14:tracePt t="384715" x="2330450" y="4519613"/>
          <p14:tracePt t="384741" x="2330450" y="4527550"/>
          <p14:tracePt t="385057" x="2322513" y="4527550"/>
          <p14:tracePt t="385608" x="2322513" y="4537075"/>
          <p14:tracePt t="385657" x="2322513" y="4554538"/>
          <p14:tracePt t="385681" x="2322513" y="4564063"/>
          <p14:tracePt t="385715" x="2322513" y="4572000"/>
          <p14:tracePt t="385791" x="2322513" y="4581525"/>
          <p14:tracePt t="385874" x="2322513" y="4591050"/>
          <p14:tracePt t="386841" x="2133600" y="4929188"/>
          <p14:tracePt t="386874" x="1919288" y="5233988"/>
          <p14:tracePt t="386898" x="1830388" y="5330825"/>
          <p14:tracePt t="386932" x="1768475" y="5394325"/>
          <p14:tracePt t="386966" x="1758950" y="5402263"/>
          <p14:tracePt t="387041" x="1741488" y="5402263"/>
          <p14:tracePt t="387074" x="1731963" y="5394325"/>
          <p14:tracePt t="387108" x="1643063" y="5330825"/>
          <p14:tracePt t="387133" x="1589088" y="5251450"/>
          <p14:tracePt t="387165" x="1509713" y="5072063"/>
          <p14:tracePt t="387198" x="1465263" y="4840288"/>
          <p14:tracePt t="387232" x="1544638" y="4492625"/>
          <p14:tracePt t="387242" x="1633538" y="4376738"/>
          <p14:tracePt t="387275" x="2081213" y="4071938"/>
          <p14:tracePt t="387308" x="2562225" y="3929063"/>
          <p14:tracePt t="387341" x="3232150" y="3876675"/>
          <p14:tracePt t="387375" x="3741738" y="3902075"/>
          <p14:tracePt t="387399" x="4081463" y="4000500"/>
          <p14:tracePt t="387432" x="4572000" y="4125913"/>
          <p14:tracePt t="387467" x="4921250" y="4179888"/>
          <p14:tracePt t="387510" x="5207000" y="4179888"/>
          <p14:tracePt t="387543" x="5510213" y="4214813"/>
          <p14:tracePt t="387575" x="5803900" y="4268788"/>
          <p14:tracePt t="387607" x="6027738" y="4305300"/>
          <p14:tracePt t="387641" x="6224588" y="4330700"/>
          <p14:tracePt t="387680" x="6357938" y="4357688"/>
          <p14:tracePt t="387715" x="6518275" y="4402138"/>
          <p14:tracePt t="387742" x="6635750" y="4411663"/>
          <p14:tracePt t="387775" x="6778625" y="4438650"/>
          <p14:tracePt t="387808" x="6875463" y="4456113"/>
          <p14:tracePt t="387841" x="6938963" y="4465638"/>
          <p14:tracePt t="387874" x="7089775" y="4519613"/>
          <p14:tracePt t="387898" x="7126288" y="4545013"/>
          <p14:tracePt t="387932" x="7153275" y="4572000"/>
          <p14:tracePt t="387965" x="7153275" y="4616450"/>
          <p14:tracePt t="387992" x="7153275" y="4662488"/>
          <p14:tracePt t="388025" x="7116763" y="4876800"/>
          <p14:tracePt t="388058" x="7027863" y="5045075"/>
          <p14:tracePt t="388091" x="6867525" y="5197475"/>
          <p14:tracePt t="388125" x="6635750" y="5349875"/>
          <p14:tracePt t="388158" x="6278563" y="5510213"/>
          <p14:tracePt t="388181" x="6161088" y="5537200"/>
          <p14:tracePt t="388214" x="5759450" y="5643563"/>
          <p14:tracePt t="388242" x="5564188" y="5680075"/>
          <p14:tracePt t="388275" x="5446713" y="5680075"/>
          <p14:tracePt t="388308" x="5108575" y="5670550"/>
          <p14:tracePt t="388341" x="4875213" y="5670550"/>
          <p14:tracePt t="388376" x="4768850" y="5680075"/>
          <p14:tracePt t="388400" x="4652963" y="5680075"/>
          <p14:tracePt t="388432" x="4276725" y="5680075"/>
          <p14:tracePt t="388464" x="3902075" y="5707063"/>
          <p14:tracePt t="388498" x="3751263" y="5741988"/>
          <p14:tracePt t="388525" x="3554413" y="5768975"/>
          <p14:tracePt t="388558" x="3179763" y="5857875"/>
          <p14:tracePt t="388592" x="2938463" y="5911850"/>
          <p14:tracePt t="388617" x="2894013" y="5911850"/>
          <p14:tracePt t="388650" x="2830513" y="5911850"/>
          <p14:tracePt t="388683" x="2687638" y="5911850"/>
          <p14:tracePt t="388715" x="2589213" y="5911850"/>
          <p14:tracePt t="388742" x="2554288" y="5911850"/>
          <p14:tracePt t="388775" x="2384425" y="5903913"/>
          <p14:tracePt t="388808" x="2259013" y="5876925"/>
          <p14:tracePt t="388841" x="2179638" y="5840413"/>
          <p14:tracePt t="388875" x="2160588" y="5832475"/>
          <p14:tracePt t="424227" x="1884363" y="5929313"/>
          <p14:tracePt t="424250" x="1679575" y="6000750"/>
          <p14:tracePt t="424283" x="1562100" y="6046788"/>
          <p14:tracePt t="424311" x="1411288" y="6091238"/>
          <p14:tracePt t="424344" x="1295400" y="6135688"/>
          <p14:tracePt t="424377" x="1143000" y="6189663"/>
          <p14:tracePt t="424410" x="1071563" y="6224588"/>
          <p14:tracePt t="424444" x="1036638" y="6224588"/>
          <p14:tracePt t="424482" x="1027113" y="6224588"/>
          <p14:tracePt t="424549" x="1027113" y="6234113"/>
          <p14:tracePt t="424611" x="1027113" y="6242050"/>
          <p14:tracePt t="424644" x="982663" y="6278563"/>
          <p14:tracePt t="424677" x="946150" y="6296025"/>
          <p14:tracePt t="424711" x="919163" y="6313488"/>
          <p14:tracePt t="424733" x="911225" y="6313488"/>
          <p14:tracePt t="424751" x="911225" y="6323013"/>
          <p14:tracePt t="424894" x="955675" y="6323013"/>
          <p14:tracePt t="424927" x="1125538" y="6323013"/>
          <p14:tracePt t="424961" x="1303338" y="6323013"/>
          <p14:tracePt t="424983" x="1428750" y="6323013"/>
          <p14:tracePt t="425016" x="1571625" y="6323013"/>
          <p14:tracePt t="425050" x="1839913" y="6323013"/>
          <p14:tracePt t="425078" x="2017713" y="6340475"/>
          <p14:tracePt t="425111" x="2268538" y="6357938"/>
          <p14:tracePt t="425144" x="2473325" y="6384925"/>
          <p14:tracePt t="425628" x="2571750" y="6367463"/>
          <p14:tracePt t="425661" x="2670175" y="6357938"/>
          <p14:tracePt t="425694" x="2822575" y="6384925"/>
          <p14:tracePt t="425727" x="2901950" y="6411913"/>
          <p14:tracePt t="425749" x="2965450" y="6411913"/>
          <p14:tracePt t="425783" x="3017838" y="6411913"/>
          <p14:tracePt t="425812" x="3062288" y="6411913"/>
          <p14:tracePt t="425844" x="3125788" y="6411913"/>
          <p14:tracePt t="425877" x="3214688" y="6411913"/>
          <p14:tracePt t="425911" x="3313113" y="6429375"/>
          <p14:tracePt t="425944" x="3375025" y="6429375"/>
          <p14:tracePt t="425977" x="3490913" y="6421438"/>
          <p14:tracePt t="426000" x="3616325" y="6411913"/>
          <p14:tracePt t="426034" x="3741738" y="6394450"/>
          <p14:tracePt t="426062" x="3919538" y="6367463"/>
          <p14:tracePt t="426094" x="3990975" y="6367463"/>
          <p14:tracePt t="426427" x="4205288" y="6367463"/>
          <p14:tracePt t="426461" x="4394200" y="6367463"/>
          <p14:tracePt t="426483" x="4500563" y="6367463"/>
          <p14:tracePt t="426516" x="4625975" y="6367463"/>
          <p14:tracePt t="426550" x="4786313" y="6367463"/>
          <p14:tracePt t="426578" x="4875213" y="6350000"/>
          <p14:tracePt t="426611" x="4992688" y="6323013"/>
          <p14:tracePt t="426645" x="5045075" y="6313488"/>
          <p14:tracePt t="426678" x="5099050" y="6286500"/>
          <p14:tracePt t="426711" x="5160963" y="62865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 and Store Buffer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b="1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Improvement: </a:t>
            </a: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load does not wait if there is no overlapping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Need to wait until all previous stores calculate their address</a:t>
            </a:r>
            <a:endParaRPr lang="en-US" sz="2000" kern="1200" dirty="0">
              <a:solidFill>
                <a:sysClr val="windowText" lastClr="000000"/>
              </a:solidFill>
              <a:latin typeface="Calibri"/>
              <a:ea typeface="+mn-ea"/>
              <a:cs typeface="Arial" charset="0"/>
            </a:endParaRP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Then, check for overlapping</a:t>
            </a:r>
          </a:p>
          <a:p>
            <a:pPr marL="1147763" lvl="1" indent="0">
              <a:spcBef>
                <a:spcPts val="600"/>
              </a:spcBef>
              <a:buClrTx/>
              <a:buNone/>
              <a:defRPr/>
            </a:pPr>
            <a:r>
              <a:rPr lang="en-US" sz="2000" kern="1200" dirty="0">
                <a:solidFill>
                  <a:srgbClr val="00B050"/>
                </a:solidFill>
                <a:latin typeface="Calibri"/>
                <a:ea typeface="+mn-ea"/>
                <a:cs typeface="Arial" charset="0"/>
              </a:rPr>
              <a:t>F</a:t>
            </a:r>
            <a:r>
              <a:rPr lang="en-US" sz="2000" kern="1200" dirty="0" smtClean="0">
                <a:solidFill>
                  <a:srgbClr val="00B050"/>
                </a:solidFill>
                <a:latin typeface="Calibri"/>
                <a:ea typeface="+mn-ea"/>
                <a:cs typeface="Arial" charset="0"/>
              </a:rPr>
              <a:t>ast case: </a:t>
            </a: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n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o </a:t>
            </a:r>
            <a:r>
              <a:rPr lang="en-US" sz="2000" kern="1200" dirty="0">
                <a:solidFill>
                  <a:sysClr val="windowText" lastClr="000000"/>
                </a:solidFill>
                <a:latin typeface="Calibri"/>
                <a:cs typeface="Arial" charset="0"/>
              </a:rPr>
              <a:t>overlapping </a:t>
            </a:r>
            <a:r>
              <a:rPr lang="en-US" sz="2000" kern="120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 charset="0"/>
              </a:rPr>
              <a:t>→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load waits nothing</a:t>
            </a:r>
          </a:p>
          <a:p>
            <a:pPr marL="2286000" lvl="1" indent="-1138238">
              <a:spcBef>
                <a:spcPts val="600"/>
              </a:spcBef>
              <a:buClrTx/>
              <a:buNone/>
              <a:defRPr/>
            </a:pPr>
            <a:r>
              <a:rPr lang="en-US" sz="2000" kern="1200" dirty="0" smtClean="0">
                <a:solidFill>
                  <a:srgbClr val="FF0000"/>
                </a:solidFill>
                <a:latin typeface="Calibri"/>
                <a:ea typeface="+mn-ea"/>
                <a:cs typeface="Arial" charset="0"/>
              </a:rPr>
              <a:t>Slow case: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overlapping </a:t>
            </a:r>
            <a:r>
              <a:rPr lang="en-US" sz="2000" kern="1200" dirty="0">
                <a:solidFill>
                  <a:sysClr val="windowText" lastClr="000000"/>
                </a:solidFill>
                <a:latin typeface="Calibri" panose="020F0502020204030204" pitchFamily="34" charset="0"/>
                <a:cs typeface="Arial" charset="0"/>
              </a:rPr>
              <a:t>→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load waits until the </a:t>
            </a:r>
            <a:r>
              <a:rPr lang="en-US" sz="2000" b="1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closest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 overlapping store update memory/cache</a:t>
            </a:r>
            <a:endParaRPr lang="en-US" sz="2000" kern="1200" dirty="0">
              <a:solidFill>
                <a:sysClr val="windowText" lastClr="000000"/>
              </a:solidFill>
              <a:latin typeface="Calibri"/>
              <a:ea typeface="+mn-ea"/>
              <a:cs typeface="Arial" charset="0"/>
            </a:endParaRPr>
          </a:p>
          <a:p>
            <a:pPr marL="34290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Store can be at any ROB entry </a:t>
            </a:r>
            <a:r>
              <a:rPr lang="en-US" kern="120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Arial" charset="0"/>
              </a:rPr>
              <a:t>→ any entry should be checkable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To large and slow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HW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On the other hand, not every instruction is load or store</a:t>
            </a:r>
            <a:endParaRPr lang="en-US" sz="2000" kern="1200" dirty="0">
              <a:solidFill>
                <a:sysClr val="windowText" lastClr="000000"/>
              </a:solidFill>
              <a:latin typeface="Calibri"/>
              <a:ea typeface="+mn-ea"/>
              <a:cs typeface="Arial" charset="0"/>
            </a:endParaRPr>
          </a:p>
          <a:p>
            <a:pPr marL="342900" lvl="1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Like SQ, we can </a:t>
            </a: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use smaller buffers </a:t>
            </a:r>
            <a:r>
              <a:rPr lang="en-US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for </a:t>
            </a: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stores and loads </a:t>
            </a:r>
            <a:r>
              <a:rPr lang="en-US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only </a:t>
            </a:r>
            <a:r>
              <a:rPr lang="en-US" kern="1200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Arial" charset="0"/>
              </a:rPr>
              <a:t>(store buffer or SB and load buffer or LB)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All complex check of the address are done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in LB and SB</a:t>
            </a:r>
            <a:endParaRPr lang="en-US" sz="2000" kern="1200" dirty="0">
              <a:solidFill>
                <a:sysClr val="windowText" lastClr="000000"/>
              </a:solidFill>
              <a:latin typeface="Calibri"/>
              <a:ea typeface="+mn-ea"/>
              <a:cs typeface="Arial" charset="0"/>
            </a:endParaRP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ROB just keeps the order of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instructions</a:t>
            </a:r>
            <a:endParaRPr lang="en-US" sz="2000" kern="1200" dirty="0">
              <a:solidFill>
                <a:sysClr val="windowText" lastClr="000000"/>
              </a:solidFill>
              <a:latin typeface="Calibri"/>
              <a:ea typeface="+mn-ea"/>
              <a:cs typeface="Arial" charset="0"/>
            </a:endParaRPr>
          </a:p>
          <a:p>
            <a:endParaRPr lang="ru-R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7123887"/>
      </p:ext>
    </p:extLst>
  </p:cSld>
  <p:clrMapOvr>
    <a:masterClrMapping/>
  </p:clrMapOvr>
  <p:transition advTm="5223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36" x="4956175" y="5715000"/>
          <p14:tracePt t="3081" x="4394200" y="4010025"/>
          <p14:tracePt t="3114" x="4276725" y="3206750"/>
          <p14:tracePt t="3147" x="4276725" y="3108325"/>
          <p14:tracePt t="3447" x="4000500" y="2849563"/>
          <p14:tracePt t="3470" x="3482975" y="2063750"/>
          <p14:tracePt t="3503" x="3125788" y="1446213"/>
          <p14:tracePt t="3532" x="3116263" y="1384300"/>
          <p14:tracePt t="3581" x="3116263" y="1374775"/>
          <p14:tracePt t="3631" x="3108325" y="1374775"/>
          <p14:tracePt t="3681" x="3098800" y="1384300"/>
          <p14:tracePt t="3719" x="3098800" y="1393825"/>
          <p14:tracePt t="3737" x="3089275" y="1393825"/>
          <p14:tracePt t="3770" x="3071813" y="1401763"/>
          <p14:tracePt t="3814" x="3054350" y="1401763"/>
          <p14:tracePt t="3848" x="2990850" y="1401763"/>
          <p14:tracePt t="3881" x="2884488" y="1419225"/>
          <p14:tracePt t="3914" x="2768600" y="1428750"/>
          <p14:tracePt t="3948" x="2724150" y="1428750"/>
          <p14:tracePt t="4003" x="2714625" y="1428750"/>
          <p14:tracePt t="4214" x="2732088" y="1428750"/>
          <p14:tracePt t="4254" x="2768600" y="1428750"/>
          <p14:tracePt t="4286" x="2946400" y="1419225"/>
          <p14:tracePt t="4316" x="3286125" y="1419225"/>
          <p14:tracePt t="4348" x="3500438" y="1419225"/>
          <p14:tracePt t="4381" x="3857625" y="1419225"/>
          <p14:tracePt t="4414" x="4152900" y="1419225"/>
          <p14:tracePt t="4448" x="4276725" y="1419225"/>
          <p14:tracePt t="4487" x="4340225" y="1419225"/>
          <p14:tracePt t="5048" x="4251325" y="1419225"/>
          <p14:tracePt t="5081" x="4232275" y="1411288"/>
          <p14:tracePt t="5114" x="4152900" y="1401763"/>
          <p14:tracePt t="5148" x="3965575" y="1384300"/>
          <p14:tracePt t="5181" x="3902075" y="1384300"/>
          <p14:tracePt t="5204" x="3884613" y="1384300"/>
          <p14:tracePt t="5221" x="3867150" y="1384300"/>
          <p14:tracePt t="5254" x="3732213" y="1384300"/>
          <p14:tracePt t="5282" x="3670300" y="1384300"/>
          <p14:tracePt t="5314" x="3633788" y="1384300"/>
          <p14:tracePt t="5364" x="3571875" y="1366838"/>
          <p14:tracePt t="5398" x="3490913" y="1347788"/>
          <p14:tracePt t="5431" x="3465513" y="1339850"/>
          <p14:tracePt t="5464" x="3438525" y="1330325"/>
          <p14:tracePt t="5487" x="3340100" y="1312863"/>
          <p14:tracePt t="5520" x="3276600" y="1285875"/>
          <p14:tracePt t="5549" x="3224213" y="1276350"/>
          <p14:tracePt t="5581" x="3214688" y="1276350"/>
          <p14:tracePt t="5615" x="3179763" y="1276350"/>
          <p14:tracePt t="5648" x="3152775" y="1303338"/>
          <p14:tracePt t="5681" x="3133725" y="1312863"/>
          <p14:tracePt t="6114" x="2768600" y="1312863"/>
          <p14:tracePt t="6148" x="2562225" y="1312863"/>
          <p14:tracePt t="6182" x="2527300" y="1312863"/>
          <p14:tracePt t="6286" x="2536825" y="1312863"/>
          <p14:tracePt t="6315" x="2544763" y="1312863"/>
          <p14:tracePt t="6381" x="2554288" y="1312863"/>
          <p14:tracePt t="6414" x="2571750" y="1322388"/>
          <p14:tracePt t="6448" x="2598738" y="1322388"/>
          <p14:tracePt t="6470" x="2625725" y="1322388"/>
          <p14:tracePt t="6504" x="2714625" y="1339850"/>
          <p14:tracePt t="6532" x="2776538" y="1339850"/>
          <p14:tracePt t="6565" x="2813050" y="1339850"/>
          <p14:tracePt t="6598" x="2847975" y="1347788"/>
          <p14:tracePt t="6631" x="2901950" y="1347788"/>
          <p14:tracePt t="6664" x="2946400" y="1347788"/>
          <p14:tracePt t="6698" x="2965450" y="1347788"/>
          <p14:tracePt t="6720" x="2982913" y="1347788"/>
          <p14:tracePt t="6754" x="3027363" y="1347788"/>
          <p14:tracePt t="6782" x="3098800" y="1347788"/>
          <p14:tracePt t="6815" x="3160713" y="1347788"/>
          <p14:tracePt t="6848" x="3241675" y="1347788"/>
          <p14:tracePt t="6881" x="3303588" y="1347788"/>
          <p14:tracePt t="6914" x="3322638" y="1347788"/>
          <p14:tracePt t="6986" x="3330575" y="1339850"/>
          <p14:tracePt t="7020" x="3357563" y="1276350"/>
          <p14:tracePt t="7049" x="3402013" y="1196975"/>
          <p14:tracePt t="7081" x="3411538" y="1125538"/>
          <p14:tracePt t="7115" x="3411538" y="1116013"/>
          <p14:tracePt t="7148" x="3394075" y="1089025"/>
          <p14:tracePt t="7181" x="3313113" y="1062038"/>
          <p14:tracePt t="7215" x="3143250" y="1009650"/>
          <p14:tracePt t="7221" x="3062288" y="990600"/>
          <p14:tracePt t="7254" x="2973388" y="982663"/>
          <p14:tracePt t="7282" x="2867025" y="965200"/>
          <p14:tracePt t="7316" x="2670175" y="965200"/>
          <p14:tracePt t="7332" x="2589213" y="973138"/>
          <p14:tracePt t="7365" x="2455863" y="1017588"/>
          <p14:tracePt t="7398" x="2438400" y="1027113"/>
          <p14:tracePt t="7431" x="2428875" y="1036638"/>
          <p14:tracePt t="7454" x="2428875" y="1044575"/>
          <p14:tracePt t="7503" x="2428875" y="1062038"/>
          <p14:tracePt t="7548" x="2438400" y="1071563"/>
          <p14:tracePt t="7581" x="2446338" y="1143000"/>
          <p14:tracePt t="7615" x="2465388" y="1214438"/>
          <p14:tracePt t="7648" x="2473325" y="1241425"/>
          <p14:tracePt t="7681" x="2490788" y="1258888"/>
          <p14:tracePt t="7704" x="2517775" y="1276350"/>
          <p14:tracePt t="7722" x="2544763" y="1312863"/>
          <p14:tracePt t="7754" x="2598738" y="1366838"/>
          <p14:tracePt t="7787" x="2652713" y="1401763"/>
          <p14:tracePt t="7815" x="2724150" y="1438275"/>
          <p14:tracePt t="7848" x="2867025" y="1473200"/>
          <p14:tracePt t="7881" x="3054350" y="1473200"/>
          <p14:tracePt t="7915" x="3259138" y="1455738"/>
          <p14:tracePt t="7948" x="3348038" y="1446213"/>
          <p14:tracePt t="7970" x="3402013" y="1428750"/>
          <p14:tracePt t="8004" x="3465513" y="1428750"/>
          <p14:tracePt t="8037" x="3500438" y="1438275"/>
          <p14:tracePt t="8365" x="3687763" y="1438275"/>
          <p14:tracePt t="8398" x="4071938" y="1438275"/>
          <p14:tracePt t="8431" x="4554538" y="1438275"/>
          <p14:tracePt t="8454" x="4822825" y="1455738"/>
          <p14:tracePt t="8487" x="4929188" y="1455738"/>
          <p14:tracePt t="8520" x="5054600" y="1455738"/>
          <p14:tracePt t="8549" x="5160963" y="1455738"/>
          <p14:tracePt t="8581" x="5411788" y="1446213"/>
          <p14:tracePt t="8615" x="5518150" y="1428750"/>
          <p14:tracePt t="8932" x="5830888" y="1411288"/>
          <p14:tracePt t="8965" x="6099175" y="1411288"/>
          <p14:tracePt t="8987" x="6269038" y="1411288"/>
          <p14:tracePt t="9020" x="6411913" y="1411288"/>
          <p14:tracePt t="9049" x="6608763" y="1401763"/>
          <p14:tracePt t="9082" x="6786563" y="1384300"/>
          <p14:tracePt t="9115" x="6938963" y="1384300"/>
          <p14:tracePt t="9148" x="7000875" y="1384300"/>
          <p14:tracePt t="9182" x="7064375" y="1384300"/>
          <p14:tracePt t="9215" x="7081838" y="1384300"/>
          <p14:tracePt t="9222" x="7089775" y="1384300"/>
          <p14:tracePt t="9270" x="7099300" y="1384300"/>
          <p14:tracePt t="9331" x="7116763" y="1384300"/>
          <p14:tracePt t="9365" x="7143750" y="1384300"/>
          <p14:tracePt t="9398" x="7153275" y="1374775"/>
          <p14:tracePt t="10233" x="7143750" y="1374775"/>
          <p14:tracePt t="10582" x="7126288" y="1374775"/>
          <p14:tracePt t="10803" x="7116763" y="1374775"/>
          <p14:tracePt t="10898" x="7108825" y="1374775"/>
          <p14:tracePt t="11020" x="7099300" y="1374775"/>
          <p14:tracePt t="11099" x="7054850" y="1374775"/>
          <p14:tracePt t="11132" x="6473825" y="1312863"/>
          <p14:tracePt t="11165" x="5527675" y="1196975"/>
          <p14:tracePt t="11198" x="5322888" y="1160463"/>
          <p14:tracePt t="11682" x="4956175" y="1393825"/>
          <p14:tracePt t="11715" x="4572000" y="1571625"/>
          <p14:tracePt t="11754" x="4446588" y="1616075"/>
          <p14:tracePt t="11816" x="4438650" y="1616075"/>
          <p14:tracePt t="11882" x="4419600" y="1616075"/>
          <p14:tracePt t="11932" x="4411663" y="1616075"/>
          <p14:tracePt t="12065" x="4411663" y="1608138"/>
          <p14:tracePt t="12115" x="4411663" y="1598613"/>
          <p14:tracePt t="12149" x="4411663" y="1581150"/>
          <p14:tracePt t="12198" x="4411663" y="1554163"/>
          <p14:tracePt t="12221" x="4411663" y="1544638"/>
          <p14:tracePt t="12254" x="4411663" y="1527175"/>
          <p14:tracePt t="12288" x="4357688" y="1465263"/>
          <p14:tracePt t="12332" x="4313238" y="1446213"/>
          <p14:tracePt t="12365" x="4295775" y="1446213"/>
          <p14:tracePt t="12415" x="4286250" y="1446213"/>
          <p14:tracePt t="12882" x="4268788" y="1446213"/>
          <p14:tracePt t="12965" x="4259263" y="1446213"/>
          <p14:tracePt t="13332" x="4276725" y="1446213"/>
          <p14:tracePt t="16216" x="4268788" y="1446213"/>
          <p14:tracePt t="16332" x="4259263" y="1446213"/>
          <p14:tracePt t="16416" x="4251325" y="1446213"/>
          <p14:tracePt t="16466" x="4241800" y="1446213"/>
          <p14:tracePt t="16521" x="4224338" y="1446213"/>
          <p14:tracePt t="16550" x="4197350" y="1446213"/>
          <p14:tracePt t="16582" x="4179888" y="1446213"/>
          <p14:tracePt t="16616" x="4152900" y="1446213"/>
          <p14:tracePt t="16649" x="4081463" y="1446213"/>
          <p14:tracePt t="16683" x="3965575" y="1465263"/>
          <p14:tracePt t="16716" x="3919538" y="1465263"/>
          <p14:tracePt t="16722" x="3894138" y="1465263"/>
          <p14:tracePt t="16755" x="3875088" y="1465263"/>
          <p14:tracePt t="17054" x="3732213" y="1455738"/>
          <p14:tracePt t="17083" x="3608388" y="1446213"/>
          <p14:tracePt t="17116" x="3313113" y="1411288"/>
          <p14:tracePt t="17149" x="3009900" y="1366838"/>
          <p14:tracePt t="17182" x="2965450" y="1366838"/>
          <p14:tracePt t="17216" x="2946400" y="1366838"/>
          <p14:tracePt t="17255" x="2938463" y="1366838"/>
          <p14:tracePt t="17399" x="2928938" y="1366838"/>
          <p14:tracePt t="17583" x="2894013" y="1366838"/>
          <p14:tracePt t="17616" x="2803525" y="1366838"/>
          <p14:tracePt t="17649" x="2776538" y="1366838"/>
          <p14:tracePt t="17699" x="2768600" y="1366838"/>
          <p14:tracePt t="17787" x="2759075" y="1366838"/>
          <p14:tracePt t="18132" x="2724150" y="1366838"/>
          <p14:tracePt t="18166" x="2652713" y="1366838"/>
          <p14:tracePt t="18200" x="2608263" y="1366838"/>
          <p14:tracePt t="18255" x="2589213" y="1366838"/>
          <p14:tracePt t="18537" x="2598738" y="1374775"/>
          <p14:tracePt t="18599" x="2616200" y="1374775"/>
          <p14:tracePt t="18633" x="2633663" y="1374775"/>
          <p14:tracePt t="18666" x="2679700" y="1384300"/>
          <p14:tracePt t="18700" x="2697163" y="1384300"/>
          <p14:tracePt t="18733" x="2705100" y="1384300"/>
          <p14:tracePt t="18788" x="2714625" y="1384300"/>
          <p14:tracePt t="18833" x="2724150" y="1384300"/>
          <p14:tracePt t="18899" x="2741613" y="1384300"/>
          <p14:tracePt t="18988" x="2751138" y="1384300"/>
          <p14:tracePt t="19038" x="2786063" y="1384300"/>
          <p14:tracePt t="19067" x="2813050" y="1384300"/>
          <p14:tracePt t="19100" x="2830513" y="1384300"/>
          <p14:tracePt t="19149" x="2840038" y="1384300"/>
          <p14:tracePt t="19183" x="2847975" y="1384300"/>
          <p14:tracePt t="19233" x="2857500" y="1384300"/>
          <p14:tracePt t="19537" x="2867025" y="1384300"/>
          <p14:tracePt t="19600" x="2884488" y="1384300"/>
          <p14:tracePt t="19633" x="2901950" y="1384300"/>
          <p14:tracePt t="19666" x="2919413" y="1384300"/>
          <p14:tracePt t="19699" x="2965450" y="1384300"/>
          <p14:tracePt t="19722" x="2982913" y="1384300"/>
          <p14:tracePt t="19756" x="3017838" y="1384300"/>
          <p14:tracePt t="19816" x="3027363" y="1384300"/>
          <p14:tracePt t="19850" x="3036888" y="1384300"/>
          <p14:tracePt t="19883" x="3054350" y="1384300"/>
          <p14:tracePt t="19916" x="3071813" y="1384300"/>
          <p14:tracePt t="19949" x="3108325" y="1384300"/>
          <p14:tracePt t="19983" x="3125788" y="1384300"/>
          <p14:tracePt t="20021" x="3133725" y="1384300"/>
          <p14:tracePt t="20050" x="3143250" y="1384300"/>
          <p14:tracePt t="20083" x="3152775" y="1384300"/>
          <p14:tracePt t="20116" x="3170238" y="1384300"/>
          <p14:tracePt t="20150" x="3187700" y="1384300"/>
          <p14:tracePt t="20183" x="3214688" y="1384300"/>
          <p14:tracePt t="20216" x="3241675" y="1384300"/>
          <p14:tracePt t="20270" x="3251200" y="1384300"/>
          <p14:tracePt t="20300" x="3259138" y="1384300"/>
          <p14:tracePt t="20350" x="3268663" y="1374775"/>
          <p14:tracePt t="20521" x="3268663" y="1366838"/>
          <p14:tracePt t="20600" x="3268663" y="1347788"/>
          <p14:tracePt t="20633" x="3268663" y="1339850"/>
          <p14:tracePt t="20666" x="3268663" y="1322388"/>
          <p14:tracePt t="20700" x="3268663" y="1312863"/>
          <p14:tracePt t="20733" x="3268663" y="1303338"/>
          <p14:tracePt t="20804" x="3268663" y="1295400"/>
          <p14:tracePt t="20850" x="3259138" y="1295400"/>
          <p14:tracePt t="21133" x="3259138" y="1303338"/>
          <p14:tracePt t="21216" x="3259138" y="1312863"/>
          <p14:tracePt t="21400" x="3259138" y="1330325"/>
          <p14:tracePt t="21500" x="3259138" y="1339850"/>
          <p14:tracePt t="21755" x="3259138" y="1347788"/>
          <p14:tracePt t="21866" x="3259138" y="1357313"/>
          <p14:tracePt t="22021" x="3259138" y="1366838"/>
          <p14:tracePt t="23288" x="3589338" y="1366838"/>
          <p14:tracePt t="23318" x="4348163" y="1366838"/>
          <p14:tracePt t="23350" x="5010150" y="1366838"/>
          <p14:tracePt t="23383" x="5411788" y="1401763"/>
          <p14:tracePt t="23416" x="5803900" y="1455738"/>
          <p14:tracePt t="23450" x="5857875" y="1473200"/>
          <p14:tracePt t="23717" x="6438900" y="1401763"/>
          <p14:tracePt t="23735" x="6564313" y="1366838"/>
          <p14:tracePt t="23756" x="6759575" y="1357313"/>
          <p14:tracePt t="23789" x="6929438" y="1357313"/>
          <p14:tracePt t="23818" x="6956425" y="1357313"/>
          <p14:tracePt t="23850" x="6973888" y="1357313"/>
          <p14:tracePt t="23900" x="6850063" y="1411288"/>
          <p14:tracePt t="23933" x="6823075" y="1419225"/>
          <p14:tracePt t="24000" x="6929438" y="1419225"/>
          <p14:tracePt t="24022" x="7081838" y="1419225"/>
          <p14:tracePt t="24051" x="7180263" y="1419225"/>
          <p14:tracePt t="24083" x="7197725" y="1419225"/>
          <p14:tracePt t="24133" x="7170738" y="1419225"/>
          <p14:tracePt t="24166" x="7099300" y="1419225"/>
          <p14:tracePt t="24200" x="7072313" y="1419225"/>
          <p14:tracePt t="24255" x="7135813" y="1419225"/>
          <p14:tracePt t="24289" x="7358063" y="1419225"/>
          <p14:tracePt t="24318" x="7402513" y="1419225"/>
          <p14:tracePt t="24383" x="7188200" y="1490663"/>
          <p14:tracePt t="24417" x="7037388" y="1517650"/>
          <p14:tracePt t="24450" x="7027863" y="1517650"/>
          <p14:tracePt t="24505" x="7072313" y="1517650"/>
          <p14:tracePt t="24539" x="7180263" y="1490663"/>
          <p14:tracePt t="24568" x="7197725" y="1482725"/>
          <p14:tracePt t="24633" x="7180263" y="1482725"/>
          <p14:tracePt t="24667" x="7153275" y="1482725"/>
          <p14:tracePt t="24700" x="7143750" y="1482725"/>
          <p14:tracePt t="24788" x="7153275" y="1482725"/>
          <p14:tracePt t="24988" x="7143750" y="1482725"/>
          <p14:tracePt t="25022" x="7072313" y="1482725"/>
          <p14:tracePt t="25056" x="6992938" y="1482725"/>
          <p14:tracePt t="25084" x="6956425" y="1482725"/>
          <p14:tracePt t="25133" x="6938963" y="1482725"/>
          <p14:tracePt t="25217" x="6929438" y="1482725"/>
          <p14:tracePt t="29556" x="6921500" y="1482725"/>
          <p14:tracePt t="29617" x="6884988" y="1482725"/>
          <p14:tracePt t="29650" x="6715125" y="1465263"/>
          <p14:tracePt t="29684" x="6446838" y="1465263"/>
          <p14:tracePt t="29717" x="6323013" y="1473200"/>
          <p14:tracePt t="29735" x="6242050" y="1473200"/>
          <p14:tracePt t="29772" x="6180138" y="1482725"/>
          <p14:tracePt t="29806" x="6072188" y="1500188"/>
          <p14:tracePt t="29835" x="6027738" y="1500188"/>
          <p14:tracePt t="29867" x="5956300" y="1509713"/>
          <p14:tracePt t="29901" x="5849938" y="1509713"/>
          <p14:tracePt t="29934" x="5732463" y="1509713"/>
          <p14:tracePt t="29968" x="5635625" y="1490663"/>
          <p14:tracePt t="29990" x="5626100" y="1482725"/>
          <p14:tracePt t="30023" x="5616575" y="1482725"/>
          <p14:tracePt t="30056" x="5608638" y="1482725"/>
          <p14:tracePt t="30085" x="5589588" y="1482725"/>
          <p14:tracePt t="30117" x="5572125" y="1482725"/>
          <p14:tracePt t="30151" x="5564188" y="1482725"/>
          <p14:tracePt t="30217" x="5554663" y="1482725"/>
          <p14:tracePt t="30236" x="5545138" y="1482725"/>
          <p14:tracePt t="30273" x="5446713" y="1473200"/>
          <p14:tracePt t="30306" x="5259388" y="1438275"/>
          <p14:tracePt t="30335" x="5143500" y="1411288"/>
          <p14:tracePt t="30367" x="5000625" y="1384300"/>
          <p14:tracePt t="30401" x="4830763" y="1347788"/>
          <p14:tracePt t="30434" x="4741863" y="1322388"/>
          <p14:tracePt t="30467" x="4697413" y="1303338"/>
          <p14:tracePt t="30789" x="4375150" y="1312863"/>
          <p14:tracePt t="30818" x="4017963" y="1330325"/>
          <p14:tracePt t="30851" x="3562350" y="1330325"/>
          <p14:tracePt t="30884" x="3295650" y="1330325"/>
          <p14:tracePt t="30918" x="3160713" y="1285875"/>
          <p14:tracePt t="30951" x="3116263" y="1268413"/>
          <p14:tracePt t="30984" x="3098800" y="1268413"/>
          <p14:tracePt t="31055" x="3108325" y="1268413"/>
          <p14:tracePt t="31101" x="3116263" y="1268413"/>
          <p14:tracePt t="31134" x="3125788" y="1276350"/>
          <p14:tracePt t="31217" x="3179763" y="1312863"/>
          <p14:tracePt t="31236" x="3214688" y="1322388"/>
          <p14:tracePt t="31273" x="3232150" y="1330325"/>
          <p14:tracePt t="31368" x="3179763" y="1330325"/>
          <p14:tracePt t="31385" x="3143250" y="1330325"/>
          <p14:tracePt t="31418" x="3081338" y="1357313"/>
          <p14:tracePt t="31451" x="3062288" y="1384300"/>
          <p14:tracePt t="31484" x="3062288" y="1419225"/>
          <p14:tracePt t="31507" x="3062288" y="1428750"/>
          <p14:tracePt t="31584" x="3125788" y="1411288"/>
          <p14:tracePt t="31618" x="3259138" y="1384300"/>
          <p14:tracePt t="31651" x="3303588" y="1384300"/>
          <p14:tracePt t="31684" x="3313113" y="1384300"/>
          <p14:tracePt t="31734" x="3313113" y="1374775"/>
          <p14:tracePt t="31790" x="3303588" y="1366838"/>
          <p14:tracePt t="31819" x="3295650" y="1366838"/>
          <p14:tracePt t="31851" x="3295650" y="1357313"/>
          <p14:tracePt t="32168" x="3295650" y="1347788"/>
          <p14:tracePt t="32822" x="3402013" y="1347788"/>
          <p14:tracePt t="32852" x="3670300" y="1347788"/>
          <p14:tracePt t="32885" x="4010025" y="1347788"/>
          <p14:tracePt t="32918" x="4367213" y="1357313"/>
          <p14:tracePt t="32951" x="4848225" y="1428750"/>
          <p14:tracePt t="32984" x="5027613" y="1446213"/>
          <p14:tracePt t="35072" x="4965700" y="1482725"/>
          <p14:tracePt t="35102" x="4795838" y="1527175"/>
          <p14:tracePt t="35135" x="4724400" y="1536700"/>
          <p14:tracePt t="35168" x="4687888" y="1544638"/>
          <p14:tracePt t="35218" x="4679950" y="1544638"/>
          <p14:tracePt t="35289" x="4697413" y="1536700"/>
          <p14:tracePt t="35319" x="4705350" y="1536700"/>
          <p14:tracePt t="35352" x="4724400" y="1527175"/>
          <p14:tracePt t="35385" x="4751388" y="1527175"/>
          <p14:tracePt t="35418" x="4776788" y="1517650"/>
          <p14:tracePt t="35484" x="4786313" y="1517650"/>
          <p14:tracePt t="35522" x="4795838" y="1517650"/>
          <p14:tracePt t="35556" x="4813300" y="1509713"/>
          <p14:tracePt t="35586" x="4822825" y="1490663"/>
          <p14:tracePt t="46869" x="4768850" y="1536700"/>
          <p14:tracePt t="46903" x="4616450" y="1608138"/>
          <p14:tracePt t="46936" x="4402138" y="1670050"/>
          <p14:tracePt t="46969" x="4268788" y="1697038"/>
          <p14:tracePt t="47003" x="4116388" y="1731963"/>
          <p14:tracePt t="47025" x="4010025" y="1751013"/>
          <p14:tracePt t="47058" x="3875088" y="1795463"/>
          <p14:tracePt t="47087" x="3751263" y="1803400"/>
          <p14:tracePt t="47119" x="3517900" y="1830388"/>
          <p14:tracePt t="47153" x="3357563" y="1830388"/>
          <p14:tracePt t="47186" x="3268663" y="1849438"/>
          <p14:tracePt t="47219" x="3044825" y="1874838"/>
          <p14:tracePt t="47238" x="2911475" y="1901825"/>
          <p14:tracePt t="47275" x="2795588" y="1920875"/>
          <p14:tracePt t="47309" x="2732088" y="1920875"/>
          <p14:tracePt t="47337" x="2705100" y="1920875"/>
          <p14:tracePt t="47370" x="2679700" y="1920875"/>
          <p14:tracePt t="47469" x="2670175" y="1928813"/>
          <p14:tracePt t="47558" x="2643188" y="1928813"/>
          <p14:tracePt t="47587" x="2625725" y="1928813"/>
          <p14:tracePt t="47619" x="2608263" y="1928813"/>
          <p14:tracePt t="47686" x="2598738" y="1928813"/>
          <p14:tracePt t="47770" x="2589213" y="1928813"/>
          <p14:tracePt t="48903" x="2589213" y="1920875"/>
          <p14:tracePt t="50020" x="2598738" y="1920875"/>
          <p14:tracePt t="50137" x="2616200" y="1920875"/>
          <p14:tracePt t="50308" x="2625725" y="1911350"/>
          <p14:tracePt t="50436" x="2643188" y="1901825"/>
          <p14:tracePt t="50470" x="2660650" y="1874838"/>
          <p14:tracePt t="50503" x="2670175" y="1857375"/>
          <p14:tracePt t="50542" x="2679700" y="1857375"/>
          <p14:tracePt t="50577" x="2705100" y="1849438"/>
          <p14:tracePt t="50620" x="2714625" y="1839913"/>
          <p14:tracePt t="50686" x="2732088" y="1830388"/>
          <p14:tracePt t="50720" x="2776538" y="1812925"/>
          <p14:tracePt t="50738" x="2813050" y="1795463"/>
          <p14:tracePt t="50760" x="2847975" y="1785938"/>
          <p14:tracePt t="50792" x="2990850" y="1714500"/>
          <p14:tracePt t="50825" x="3214688" y="1598613"/>
          <p14:tracePt t="50854" x="3295650" y="1562100"/>
          <p14:tracePt t="50887" x="3394075" y="1509713"/>
          <p14:tracePt t="50920" x="3500438" y="1473200"/>
          <p14:tracePt t="50953" x="3581400" y="1428750"/>
          <p14:tracePt t="50987" x="3660775" y="1401763"/>
          <p14:tracePt t="51010" x="3705225" y="1401763"/>
          <p14:tracePt t="51043" x="3751263" y="1401763"/>
          <p14:tracePt t="51076" x="3803650" y="1393825"/>
          <p14:tracePt t="51104" x="3848100" y="1393825"/>
          <p14:tracePt t="51136" x="3902075" y="1384300"/>
          <p14:tracePt t="51170" x="3965575" y="1366838"/>
          <p14:tracePt t="51203" x="4027488" y="1366838"/>
          <p14:tracePt t="51236" x="4089400" y="1357313"/>
          <p14:tracePt t="51271" x="4197350" y="1357313"/>
          <p14:tracePt t="51292" x="4259263" y="1357313"/>
          <p14:tracePt t="51326" x="4313238" y="1357313"/>
          <p14:tracePt t="51354" x="4367213" y="1357313"/>
          <p14:tracePt t="51703" x="4589463" y="1339850"/>
          <p14:tracePt t="51737" x="4724400" y="1303338"/>
          <p14:tracePt t="51760" x="4848225" y="1295400"/>
          <p14:tracePt t="51792" x="5027613" y="1276350"/>
          <p14:tracePt t="51826" x="5143500" y="1268413"/>
          <p14:tracePt t="51854" x="5241925" y="1268413"/>
          <p14:tracePt t="51887" x="5357813" y="1250950"/>
          <p14:tracePt t="51920" x="5411788" y="1250950"/>
          <p14:tracePt t="51953" x="5438775" y="1250950"/>
          <p14:tracePt t="51987" x="5527675" y="1250950"/>
          <p14:tracePt t="52020" x="5608638" y="1250950"/>
          <p14:tracePt t="52058" x="5778500" y="1258888"/>
          <p14:tracePt t="52093" x="5956300" y="1258888"/>
          <p14:tracePt t="52121" x="6045200" y="1258888"/>
          <p14:tracePt t="52153" x="6153150" y="1258888"/>
          <p14:tracePt t="52187" x="6313488" y="1258888"/>
          <p14:tracePt t="52220" x="6411913" y="1258888"/>
          <p14:tracePt t="52238" x="6438900" y="1258888"/>
          <p14:tracePt t="52271" x="6518275" y="1268413"/>
          <p14:tracePt t="52308" x="6589713" y="1285875"/>
          <p14:tracePt t="52337" x="6643688" y="1285875"/>
          <p14:tracePt t="52370" x="6680200" y="1295400"/>
          <p14:tracePt t="52403" x="6732588" y="1303338"/>
          <p14:tracePt t="52436" x="6778625" y="1312863"/>
          <p14:tracePt t="52470" x="6786563" y="1322388"/>
          <p14:tracePt t="52704" x="6732588" y="1322388"/>
          <p14:tracePt t="52737" x="6707188" y="1322388"/>
          <p14:tracePt t="52762" x="6688138" y="1322388"/>
          <p14:tracePt t="52793" x="6670675" y="1322388"/>
          <p14:tracePt t="52842" x="6661150" y="1322388"/>
          <p14:tracePt t="52871" x="6653213" y="1339850"/>
          <p14:tracePt t="52903" x="6635750" y="1339850"/>
          <p14:tracePt t="52937" x="6626225" y="1339850"/>
          <p14:tracePt t="52987" x="6616700" y="1339850"/>
          <p14:tracePt t="53470" x="6778625" y="1339850"/>
          <p14:tracePt t="53504" x="7000875" y="1330325"/>
          <p14:tracePt t="53526" x="7224713" y="1330325"/>
          <p14:tracePt t="53559" x="7394575" y="1330325"/>
          <p14:tracePt t="53593" x="7446963" y="1330325"/>
          <p14:tracePt t="53654" x="7358063" y="1339850"/>
          <p14:tracePt t="53687" x="7143750" y="1339850"/>
          <p14:tracePt t="53720" x="6973888" y="1339850"/>
          <p14:tracePt t="53738" x="6946900" y="1339850"/>
          <p14:tracePt t="53825" x="7072313" y="1322388"/>
          <p14:tracePt t="53854" x="7242175" y="1322388"/>
          <p14:tracePt t="53887" x="7304088" y="1322388"/>
          <p14:tracePt t="53920" x="7313613" y="1322388"/>
          <p14:tracePt t="53953" x="7116763" y="1322388"/>
          <p14:tracePt t="53987" x="6796088" y="1339850"/>
          <p14:tracePt t="54020" x="6751638" y="1339850"/>
          <p14:tracePt t="54108" x="6956425" y="1339850"/>
          <p14:tracePt t="54138" x="7251700" y="1357313"/>
          <p14:tracePt t="54170" x="7286625" y="1366838"/>
          <p14:tracePt t="54204" x="7296150" y="1366838"/>
          <p14:tracePt t="54237" x="7251700" y="1393825"/>
          <p14:tracePt t="54271" x="6983413" y="1428750"/>
          <p14:tracePt t="54292" x="6894513" y="1428750"/>
          <p14:tracePt t="54326" x="6875463" y="1438275"/>
          <p14:tracePt t="54370" x="6929438" y="1438275"/>
          <p14:tracePt t="54404" x="7304088" y="1438275"/>
          <p14:tracePt t="54437" x="7421563" y="1438275"/>
          <p14:tracePt t="54470" x="7429500" y="1438275"/>
          <p14:tracePt t="54520" x="7135813" y="1473200"/>
          <p14:tracePt t="54558" x="6742113" y="1465263"/>
          <p14:tracePt t="54592" x="6697663" y="1465263"/>
          <p14:tracePt t="54621" x="6697663" y="1455738"/>
          <p14:tracePt t="54687" x="6840538" y="1455738"/>
          <p14:tracePt t="54720" x="7064375" y="1455738"/>
          <p14:tracePt t="54738" x="7081838" y="1455738"/>
          <p14:tracePt t="54770" x="7108825" y="1455738"/>
          <p14:tracePt t="54825" x="6946900" y="1455738"/>
          <p14:tracePt t="54854" x="6813550" y="1473200"/>
          <p14:tracePt t="54887" x="6786563" y="1473200"/>
          <p14:tracePt t="54987" x="6902450" y="1465263"/>
          <p14:tracePt t="55020" x="7099300" y="1438275"/>
          <p14:tracePt t="55043" x="7126288" y="1438275"/>
          <p14:tracePt t="55076" x="7143750" y="1438275"/>
          <p14:tracePt t="55105" x="7116763" y="1438275"/>
          <p14:tracePt t="55137" x="7045325" y="1438275"/>
          <p14:tracePt t="55170" x="6983413" y="1438275"/>
          <p14:tracePt t="55220" x="6973888" y="1438275"/>
          <p14:tracePt t="55271" x="7045325" y="1438275"/>
          <p14:tracePt t="55309" x="7161213" y="1438275"/>
          <p14:tracePt t="55343" x="7180263" y="1438275"/>
          <p14:tracePt t="55404" x="6929438" y="1465263"/>
          <p14:tracePt t="55437" x="6751638" y="1482725"/>
          <p14:tracePt t="55471" x="6732588" y="1482725"/>
          <p14:tracePt t="55542" x="6813550" y="1482725"/>
          <p14:tracePt t="55576" x="6938963" y="1482725"/>
          <p14:tracePt t="55605" x="7037388" y="1482725"/>
          <p14:tracePt t="55637" x="7045325" y="1482725"/>
          <p14:tracePt t="55687" x="6956425" y="1482725"/>
          <p14:tracePt t="55720" x="6902450" y="1482725"/>
          <p14:tracePt t="55739" x="6894513" y="1482725"/>
          <p14:tracePt t="55808" x="6965950" y="1473200"/>
          <p14:tracePt t="55838" x="7099300" y="1465263"/>
          <p14:tracePt t="55871" x="7135813" y="1465263"/>
          <p14:tracePt t="55971" x="7108825" y="1465263"/>
          <p14:tracePt t="56004" x="7064375" y="1446213"/>
          <p14:tracePt t="56026" x="7018338" y="1446213"/>
          <p14:tracePt t="56059" x="6983413" y="1446213"/>
          <p14:tracePt t="56109" x="6973888" y="1446213"/>
          <p14:tracePt t="56154" x="6965950" y="1446213"/>
          <p14:tracePt t="56187" x="6946900" y="1446213"/>
          <p14:tracePt t="56220" x="6938963" y="1446213"/>
          <p14:tracePt t="57154" x="6921500" y="1446213"/>
          <p14:tracePt t="57276" x="6911975" y="1446213"/>
          <p14:tracePt t="57342" x="6894513" y="1446213"/>
          <p14:tracePt t="57371" x="6769100" y="1438275"/>
          <p14:tracePt t="57404" x="6626225" y="1438275"/>
          <p14:tracePt t="57437" x="6456363" y="1438275"/>
          <p14:tracePt t="57470" x="6045200" y="1446213"/>
          <p14:tracePt t="57504" x="5608638" y="1401763"/>
          <p14:tracePt t="57526" x="5473700" y="1374775"/>
          <p14:tracePt t="57560" x="5411788" y="1339850"/>
          <p14:tracePt t="57887" x="5349875" y="1347788"/>
          <p14:tracePt t="57921" x="5089525" y="1357313"/>
          <p14:tracePt t="57954" x="4741863" y="1411288"/>
          <p14:tracePt t="57987" x="4537075" y="1446213"/>
          <p14:tracePt t="58021" x="4367213" y="1473200"/>
          <p14:tracePt t="58044" x="4295775" y="1482725"/>
          <p14:tracePt t="58076" x="4251325" y="1482725"/>
          <p14:tracePt t="58105" x="4241800" y="1482725"/>
          <p14:tracePt t="58204" x="4232275" y="1482725"/>
          <p14:tracePt t="58387" x="4241800" y="1482725"/>
          <p14:tracePt t="58421" x="4251325" y="1482725"/>
          <p14:tracePt t="58471" x="4259263" y="1482725"/>
          <p14:tracePt t="58521" x="4268788" y="1482725"/>
          <p14:tracePt t="58954" x="4259263" y="1482725"/>
          <p14:tracePt t="59138" x="4251325" y="1482725"/>
          <p14:tracePt t="59221" x="4241800" y="1482725"/>
          <p14:tracePt t="59438" x="4232275" y="1482725"/>
          <p14:tracePt t="59504" x="4214813" y="1482725"/>
          <p14:tracePt t="59537" x="4133850" y="1500188"/>
          <p14:tracePt t="59576" x="3875088" y="1562100"/>
          <p14:tracePt t="59605" x="3776663" y="1589088"/>
          <p14:tracePt t="59638" x="3652838" y="1608138"/>
          <p14:tracePt t="59671" x="3500438" y="1616075"/>
          <p14:tracePt t="59704" x="3251200" y="1616075"/>
          <p14:tracePt t="59737" x="3125788" y="1616075"/>
          <p14:tracePt t="59762" x="3044825" y="1616075"/>
          <p14:tracePt t="60121" x="2786063" y="1652588"/>
          <p14:tracePt t="60154" x="2500313" y="1687513"/>
          <p14:tracePt t="60187" x="2205038" y="1724025"/>
          <p14:tracePt t="60221" x="2089150" y="1741488"/>
          <p14:tracePt t="60239" x="1946275" y="1751013"/>
          <p14:tracePt t="60272" x="1812925" y="1768475"/>
          <p14:tracePt t="60309" x="1714500" y="1768475"/>
          <p14:tracePt t="60344" x="1633538" y="1768475"/>
          <p14:tracePt t="60360" x="1608138" y="1768475"/>
          <p14:tracePt t="60388" x="1581150" y="1768475"/>
          <p14:tracePt t="60421" x="1536700" y="1768475"/>
          <p14:tracePt t="60454" x="1517650" y="1768475"/>
          <p14:tracePt t="60487" x="1482725" y="1768475"/>
          <p14:tracePt t="60521" x="1455738" y="1758950"/>
          <p14:tracePt t="60543" x="1428750" y="1758950"/>
          <p14:tracePt t="60609" x="1419225" y="1758950"/>
          <p14:tracePt t="60793" x="1401763" y="1758950"/>
          <p14:tracePt t="61538" x="1428750" y="1768475"/>
          <p14:tracePt t="61560" x="1455738" y="1768475"/>
          <p14:tracePt t="61593" x="1473200" y="1768475"/>
          <p14:tracePt t="61622" x="1490663" y="1768475"/>
          <p14:tracePt t="61654" x="1509713" y="1768475"/>
          <p14:tracePt t="61721" x="1536700" y="1768475"/>
          <p14:tracePt t="61739" x="1581150" y="1768475"/>
          <p14:tracePt t="61771" x="1616075" y="1768475"/>
          <p14:tracePt t="61793" x="1643063" y="1768475"/>
          <p14:tracePt t="61827" x="1751013" y="1785938"/>
          <p14:tracePt t="61855" x="1803400" y="1785938"/>
          <p14:tracePt t="61888" x="1874838" y="1785938"/>
          <p14:tracePt t="61921" x="1919288" y="1795463"/>
          <p14:tracePt t="61954" x="1938338" y="1795463"/>
          <p14:tracePt t="61988" x="1973263" y="1795463"/>
          <p14:tracePt t="62021" x="1990725" y="1795463"/>
          <p14:tracePt t="62043" x="2009775" y="1795463"/>
          <p14:tracePt t="62077" x="2044700" y="1795463"/>
          <p14:tracePt t="62105" x="2081213" y="1795463"/>
          <p14:tracePt t="62138" x="2170113" y="1795463"/>
          <p14:tracePt t="62171" x="2232025" y="1795463"/>
          <p14:tracePt t="62205" x="2303463" y="1795463"/>
          <p14:tracePt t="62238" x="2366963" y="1795463"/>
          <p14:tracePt t="62272" x="2473325" y="1795463"/>
          <p14:tracePt t="62309" x="2554288" y="1795463"/>
          <p14:tracePt t="62343" x="2608263" y="1795463"/>
          <p14:tracePt t="62372" x="2625725" y="1795463"/>
          <p14:tracePt t="62405" x="2652713" y="1795463"/>
          <p14:tracePt t="62827" x="2759075" y="1795463"/>
          <p14:tracePt t="62855" x="2847975" y="1785938"/>
          <p14:tracePt t="62888" x="2874963" y="1776413"/>
          <p14:tracePt t="62921" x="2946400" y="1776413"/>
          <p14:tracePt t="62954" x="3000375" y="1776413"/>
          <p14:tracePt t="62988" x="3044825" y="1776413"/>
          <p14:tracePt t="63021" x="3062288" y="1776413"/>
          <p14:tracePt t="63044" x="3098800" y="1776413"/>
          <p14:tracePt t="63076" x="3160713" y="1776413"/>
          <p14:tracePt t="63105" x="3205163" y="1776413"/>
          <p14:tracePt t="63138" x="3259138" y="1776413"/>
          <p14:tracePt t="63171" x="3313113" y="1776413"/>
          <p14:tracePt t="63205" x="3375025" y="1776413"/>
          <p14:tracePt t="63238" x="3465513" y="1776413"/>
          <p14:tracePt t="63262" x="3509963" y="1795463"/>
          <p14:tracePt t="63294" x="3598863" y="1795463"/>
          <p14:tracePt t="63327" x="3670300" y="1795463"/>
          <p14:tracePt t="63356" x="3751263" y="1795463"/>
          <p14:tracePt t="63388" x="3786188" y="1795463"/>
          <p14:tracePt t="63421" x="3830638" y="1795463"/>
          <p14:tracePt t="63454" x="3884613" y="1795463"/>
          <p14:tracePt t="63488" x="3938588" y="1795463"/>
          <p14:tracePt t="63521" x="4000500" y="1795463"/>
          <p14:tracePt t="63544" x="4062413" y="1795463"/>
          <p14:tracePt t="63577" x="4098925" y="1795463"/>
          <p14:tracePt t="63606" x="4133850" y="1795463"/>
          <p14:tracePt t="63638" x="4143375" y="1795463"/>
          <p14:tracePt t="63671" x="4152900" y="1795463"/>
          <p14:tracePt t="63988" x="4322763" y="1795463"/>
          <p14:tracePt t="64021" x="4429125" y="1803400"/>
          <p14:tracePt t="64044" x="4510088" y="1822450"/>
          <p14:tracePt t="64077" x="4608513" y="1830388"/>
          <p14:tracePt t="64106" x="4633913" y="1830388"/>
          <p14:tracePt t="64138" x="4670425" y="1839913"/>
          <p14:tracePt t="64171" x="4697413" y="1839913"/>
          <p14:tracePt t="64205" x="4705350" y="1839913"/>
          <p14:tracePt t="64343" x="4714875" y="1839913"/>
          <p14:tracePt t="64388" x="4732338" y="1839913"/>
          <p14:tracePt t="64438" x="4741863" y="1839913"/>
          <p14:tracePt t="64610" x="4776788" y="1839913"/>
          <p14:tracePt t="64639" x="4875213" y="1822450"/>
          <p14:tracePt t="64672" x="4921250" y="1812925"/>
          <p14:tracePt t="64705" x="4956175" y="1785938"/>
          <p14:tracePt t="64738" x="4965700" y="1785938"/>
          <p14:tracePt t="64771" x="4983163" y="1768475"/>
          <p14:tracePt t="64794" x="5000625" y="1741488"/>
          <p14:tracePt t="64827" x="5010150" y="1697038"/>
          <p14:tracePt t="64860" x="5010150" y="1670050"/>
          <p14:tracePt t="64905" x="5010150" y="1660525"/>
          <p14:tracePt t="64988" x="4992688" y="1652588"/>
          <p14:tracePt t="65038" x="4929188" y="1608138"/>
          <p14:tracePt t="65060" x="4884738" y="1571625"/>
          <p14:tracePt t="65093" x="4857750" y="1544638"/>
          <p14:tracePt t="65122" x="4848225" y="1536700"/>
          <p14:tracePt t="65155" x="4830763" y="1527175"/>
          <p14:tracePt t="65188" x="4786313" y="1527175"/>
          <p14:tracePt t="65221" x="4705350" y="1517650"/>
          <p14:tracePt t="65239" x="4679950" y="1500188"/>
          <p14:tracePt t="65272" x="4643438" y="1500188"/>
          <p14:tracePt t="65309" x="4625975" y="1500188"/>
          <p14:tracePt t="65344" x="4572000" y="1500188"/>
          <p14:tracePt t="65372" x="4483100" y="1509713"/>
          <p14:tracePt t="65405" x="4313238" y="1517650"/>
          <p14:tracePt t="65438" x="4268788" y="1536700"/>
          <p14:tracePt t="65472" x="4251325" y="1536700"/>
          <p14:tracePt t="65538" x="4251325" y="1544638"/>
          <p14:tracePt t="65593" x="4241800" y="1562100"/>
          <p14:tracePt t="65622" x="4214813" y="1581150"/>
          <p14:tracePt t="65655" x="4205288" y="1608138"/>
          <p14:tracePt t="65705" x="4197350" y="1608138"/>
          <p14:tracePt t="65738" x="4197350" y="1616075"/>
          <p14:tracePt t="65810" x="4197350" y="1625600"/>
          <p14:tracePt t="66505" x="4197350" y="1633538"/>
          <p14:tracePt t="66972" x="4179888" y="1660525"/>
          <p14:tracePt t="67005" x="4116388" y="1751013"/>
          <p14:tracePt t="67039" x="4089400" y="1795463"/>
          <p14:tracePt t="67077" x="4081463" y="1803400"/>
          <p14:tracePt t="67106" x="4071938" y="1803400"/>
          <p14:tracePt t="67155" x="4071938" y="1830388"/>
          <p14:tracePt t="67188" x="4062413" y="1849438"/>
          <p14:tracePt t="67222" x="4054475" y="1866900"/>
          <p14:tracePt t="67240" x="4054475" y="1874838"/>
          <p14:tracePt t="67288" x="4054475" y="1884363"/>
          <p14:tracePt t="67593" x="4089400" y="1884363"/>
          <p14:tracePt t="67623" x="4152900" y="1884363"/>
          <p14:tracePt t="67655" x="4205288" y="1884363"/>
          <p14:tracePt t="67688" x="4322763" y="1884363"/>
          <p14:tracePt t="67722" x="4384675" y="1901825"/>
          <p14:tracePt t="67740" x="4429125" y="1901825"/>
          <p14:tracePt t="67772" x="4473575" y="1901825"/>
          <p14:tracePt t="67805" x="4562475" y="1901825"/>
          <p14:tracePt t="67843" x="4589463" y="1901825"/>
          <p14:tracePt t="67873" x="4608513" y="1901825"/>
          <p14:tracePt t="69310" x="4500563" y="1928813"/>
          <p14:tracePt t="69344" x="4394200" y="1928813"/>
          <p14:tracePt t="69374" x="4170363" y="1928813"/>
          <p14:tracePt t="69406" x="3857625" y="1928813"/>
          <p14:tracePt t="69439" x="3705225" y="1946275"/>
          <p14:tracePt t="69472" x="3643313" y="1946275"/>
          <p14:tracePt t="69506" x="3633788" y="1946275"/>
          <p14:tracePt t="69656" x="3670300" y="1946275"/>
          <p14:tracePt t="69689" x="3911600" y="1946275"/>
          <p14:tracePt t="69722" x="4116388" y="1946275"/>
          <p14:tracePt t="69740" x="4143375" y="1946275"/>
          <p14:tracePt t="69772" x="4160838" y="1946275"/>
          <p14:tracePt t="69810" x="4098925" y="1946275"/>
          <p14:tracePt t="69845" x="3768725" y="1938338"/>
          <p14:tracePt t="69873" x="3705225" y="1938338"/>
          <p14:tracePt t="69955" x="3741738" y="1938338"/>
          <p14:tracePt t="69989" x="3884613" y="1938338"/>
          <p14:tracePt t="70022" x="3938588" y="1938338"/>
          <p14:tracePt t="70122" x="3911600" y="1938338"/>
          <p14:tracePt t="70156" x="3813175" y="1938338"/>
          <p14:tracePt t="70189" x="3795713" y="1946275"/>
          <p14:tracePt t="70273" x="3884613" y="1965325"/>
          <p14:tracePt t="70294" x="3938588" y="1965325"/>
          <p14:tracePt t="70328" x="3990975" y="1965325"/>
          <p14:tracePt t="70356" x="4010025" y="1965325"/>
          <p14:tracePt t="70522" x="4000500" y="1965325"/>
          <p14:tracePt t="70545" x="3990975" y="1965325"/>
          <p14:tracePt t="70579" x="3983038" y="1965325"/>
          <p14:tracePt t="75806" x="3687763" y="1938338"/>
          <p14:tracePt t="75844" x="3160713" y="1857375"/>
          <p14:tracePt t="75874" x="2786063" y="1803400"/>
          <p14:tracePt t="75906" x="2643188" y="1803400"/>
          <p14:tracePt t="75939" x="2490788" y="1776413"/>
          <p14:tracePt t="75973" x="2330450" y="1768475"/>
          <p14:tracePt t="76006" x="2089150" y="1751013"/>
          <p14:tracePt t="76039" x="1955800" y="1741488"/>
          <p14:tracePt t="76062" x="1919288" y="1741488"/>
          <p14:tracePt t="76096" x="1911350" y="1741488"/>
          <p14:tracePt t="76344" x="1803400" y="1751013"/>
          <p14:tracePt t="76374" x="1724025" y="1751013"/>
          <p14:tracePt t="76406" x="1562100" y="1768475"/>
          <p14:tracePt t="76439" x="1455738" y="1768475"/>
          <p14:tracePt t="76473" x="1411288" y="1758950"/>
          <p14:tracePt t="76523" x="1401763" y="1758950"/>
          <p14:tracePt t="76611" x="1446213" y="1758950"/>
          <p14:tracePt t="76640" x="1812925" y="1724025"/>
          <p14:tracePt t="76673" x="2286000" y="1704975"/>
          <p14:tracePt t="76706" x="2571750" y="1704975"/>
          <p14:tracePt t="76739" x="2867025" y="1714500"/>
          <p14:tracePt t="76773" x="3017838" y="1731963"/>
          <p14:tracePt t="76807" x="3044825" y="1731963"/>
          <p14:tracePt t="77128" x="3259138" y="1731963"/>
          <p14:tracePt t="77158" x="3509963" y="1731963"/>
          <p14:tracePt t="77190" x="3679825" y="1741488"/>
          <p14:tracePt t="77223" x="3857625" y="1758950"/>
          <p14:tracePt t="77241" x="3983038" y="1758950"/>
          <p14:tracePt t="77274" x="4143375" y="1758950"/>
          <p14:tracePt t="77306" x="4205288" y="1758950"/>
          <p14:tracePt t="77328" x="4224338" y="1758950"/>
          <p14:tracePt t="77640" x="4367213" y="1776413"/>
          <p14:tracePt t="77676" x="4633913" y="1776413"/>
          <p14:tracePt t="77708" x="4803775" y="1776413"/>
          <p14:tracePt t="77741" x="5010150" y="1795463"/>
          <p14:tracePt t="77781" x="5232400" y="1822450"/>
          <p14:tracePt t="77815" x="5402263" y="1839913"/>
          <p14:tracePt t="77848" x="5473700" y="1839913"/>
          <p14:tracePt t="77893" x="5510213" y="1839913"/>
          <p14:tracePt t="78347" x="5313363" y="1839913"/>
          <p14:tracePt t="78375" x="5018088" y="1849438"/>
          <p14:tracePt t="78408" x="4911725" y="1866900"/>
          <p14:tracePt t="78441" x="4830763" y="1866900"/>
          <p14:tracePt t="78475" x="4813300" y="1874838"/>
          <p14:tracePt t="78708" x="4822825" y="1874838"/>
          <p14:tracePt t="79098" x="4822825" y="1866900"/>
          <p14:tracePt t="79209" x="4697413" y="1849438"/>
          <p14:tracePt t="79242" x="4313238" y="1795463"/>
          <p14:tracePt t="79267" x="3732213" y="1679575"/>
          <p14:tracePt t="79298" x="3616325" y="1643063"/>
          <p14:tracePt t="79332" x="3581400" y="1643063"/>
          <p14:tracePt t="79598" x="3446463" y="1643063"/>
          <p14:tracePt t="79625" x="3313113" y="1670050"/>
          <p14:tracePt t="79658" x="3187700" y="1679575"/>
          <p14:tracePt t="79692" x="3054350" y="1697038"/>
          <p14:tracePt t="79725" x="2973388" y="1704975"/>
          <p14:tracePt t="79743" x="2938463" y="1704975"/>
          <p14:tracePt t="79766" x="2874963" y="1724025"/>
          <p14:tracePt t="79798" x="2786063" y="1731963"/>
          <p14:tracePt t="79831" x="2724150" y="1731963"/>
          <p14:tracePt t="79859" x="2687638" y="1731963"/>
          <p14:tracePt t="79893" x="2616200" y="1731963"/>
          <p14:tracePt t="79925" x="2571750" y="1731963"/>
          <p14:tracePt t="79958" x="2490788" y="1731963"/>
          <p14:tracePt t="79991" x="2393950" y="1741488"/>
          <p14:tracePt t="80016" x="2339975" y="1758950"/>
          <p14:tracePt t="80048" x="2312988" y="1758950"/>
          <p14:tracePt t="80082" x="2303463" y="1758950"/>
          <p14:tracePt t="80158" x="2330450" y="1758950"/>
          <p14:tracePt t="80192" x="2509838" y="1741488"/>
          <p14:tracePt t="80226" x="2714625" y="1724025"/>
          <p14:tracePt t="80243" x="2803525" y="1724025"/>
          <p14:tracePt t="80268" x="3000375" y="1697038"/>
          <p14:tracePt t="80300" x="3179763" y="1679575"/>
          <p14:tracePt t="80332" x="3517900" y="1679575"/>
          <p14:tracePt t="80359" x="3625850" y="1679575"/>
          <p14:tracePt t="80391" x="3768725" y="1660525"/>
          <p14:tracePt t="80425" x="3848100" y="1652588"/>
          <p14:tracePt t="80458" x="3884613" y="1652588"/>
          <p14:tracePt t="80831" x="3973513" y="1652588"/>
          <p14:tracePt t="80860" x="4071938" y="1670050"/>
          <p14:tracePt t="80892" x="4152900" y="1679575"/>
          <p14:tracePt t="80925" x="4251325" y="1697038"/>
          <p14:tracePt t="80958" x="4322763" y="1714500"/>
          <p14:tracePt t="80992" x="4394200" y="1731963"/>
          <p14:tracePt t="81025" x="4438650" y="1731963"/>
          <p14:tracePt t="81047" x="4483100" y="1741488"/>
          <p14:tracePt t="81081" x="4554538" y="1751013"/>
          <p14:tracePt t="81109" x="4572000" y="1751013"/>
          <p14:tracePt t="81141" x="4581525" y="1751013"/>
          <p14:tracePt t="81175" x="4616450" y="1751013"/>
          <p14:tracePt t="81208" x="4633913" y="1751013"/>
          <p14:tracePt t="103927" x="4537075" y="1795463"/>
          <p14:tracePt t="103961" x="4322763" y="1839913"/>
          <p14:tracePt t="103994" x="4187825" y="1866900"/>
          <p14:tracePt t="104027" x="4116388" y="1884363"/>
          <p14:tracePt t="104050" x="4062413" y="1893888"/>
          <p14:tracePt t="104083" x="3902075" y="1911350"/>
          <p14:tracePt t="104117" x="3848100" y="1911350"/>
          <p14:tracePt t="104145" x="3813175" y="1911350"/>
          <p14:tracePt t="104177" x="3776663" y="1920875"/>
          <p14:tracePt t="104211" x="3768725" y="1928813"/>
          <p14:tracePt t="104378" x="3786188" y="1928813"/>
          <p14:tracePt t="104412" x="3830638" y="1928813"/>
          <p14:tracePt t="104444" x="4000500" y="1866900"/>
          <p14:tracePt t="104478" x="4160838" y="1857375"/>
          <p14:tracePt t="104511" x="4276725" y="1839913"/>
          <p14:tracePt t="104544" x="4375150" y="1839913"/>
          <p14:tracePt t="104567" x="4465638" y="1830388"/>
          <p14:tracePt t="104600" x="4581525" y="1830388"/>
          <p14:tracePt t="104633" x="4697413" y="1830388"/>
          <p14:tracePt t="104677" x="4894263" y="1830388"/>
          <p14:tracePt t="104711" x="4946650" y="1830388"/>
          <p14:tracePt t="104744" x="4956175" y="1830388"/>
          <p14:tracePt t="104850" x="4786313" y="1830388"/>
          <p14:tracePt t="104884" x="4303713" y="1893888"/>
          <p14:tracePt t="104912" x="3965575" y="1946275"/>
          <p14:tracePt t="104944" x="3482975" y="1973263"/>
          <p14:tracePt t="104978" x="2955925" y="2009775"/>
          <p14:tracePt t="105011" x="2295525" y="2027238"/>
          <p14:tracePt t="105028" x="2098675" y="2044700"/>
          <p14:tracePt t="105066" x="1884363" y="2089150"/>
          <p14:tracePt t="105101" x="1847850" y="2116138"/>
          <p14:tracePt t="105367" x="1670050" y="2135188"/>
          <p14:tracePt t="105395" x="1465263" y="2152650"/>
          <p14:tracePt t="105428" x="1393825" y="2152650"/>
          <p14:tracePt t="105461" x="1303338" y="2152650"/>
          <p14:tracePt t="105494" x="1276350" y="2152650"/>
          <p14:tracePt t="105551" x="1250950" y="2160588"/>
          <p14:tracePt t="105584" x="1089025" y="2160588"/>
          <p14:tracePt t="105617" x="1036638" y="2160588"/>
          <p14:tracePt t="105645" x="1027113" y="2160588"/>
          <p14:tracePt t="105777" x="1054100" y="2160588"/>
          <p14:tracePt t="105816" x="1071563" y="2160588"/>
          <p14:tracePt t="105850" x="1116013" y="2160588"/>
          <p14:tracePt t="105878" x="1152525" y="2160588"/>
          <p14:tracePt t="105911" x="1179513" y="2160588"/>
          <p14:tracePt t="105961" x="1204913" y="2152650"/>
          <p14:tracePt t="105994" x="1231900" y="2152650"/>
          <p14:tracePt t="106028" x="1241425" y="2143125"/>
          <p14:tracePt t="106052" x="1250950" y="2143125"/>
          <p14:tracePt t="106085" x="1268413" y="2143125"/>
          <p14:tracePt t="106117" x="1303338" y="2135188"/>
          <p14:tracePt t="106145" x="1330325" y="2135188"/>
          <p14:tracePt t="106178" x="1419225" y="2116138"/>
          <p14:tracePt t="106212" x="1544638" y="2116138"/>
          <p14:tracePt t="106245" x="1679575" y="2098675"/>
          <p14:tracePt t="106278" x="1822450" y="2089150"/>
          <p14:tracePt t="106301" x="1884363" y="2089150"/>
          <p14:tracePt t="106334" x="1955800" y="2071688"/>
          <p14:tracePt t="106368" x="2071688" y="2071688"/>
          <p14:tracePt t="106395" x="2116138" y="2071688"/>
          <p14:tracePt t="106427" x="2152650" y="2071688"/>
          <p14:tracePt t="106478" x="2224088" y="2081213"/>
          <p14:tracePt t="106511" x="2322513" y="2116138"/>
          <p14:tracePt t="106545" x="2357438" y="2125663"/>
          <p14:tracePt t="106584" x="2411413" y="2125663"/>
          <p14:tracePt t="106619" x="2438400" y="2125663"/>
          <p14:tracePt t="106646" x="2455863" y="2125663"/>
          <p14:tracePt t="106711" x="2500313" y="2125663"/>
          <p14:tracePt t="106744" x="2581275" y="2125663"/>
          <p14:tracePt t="106777" x="2643188" y="2143125"/>
          <p14:tracePt t="106811" x="2759075" y="2160588"/>
          <p14:tracePt t="107133" x="2919413" y="2160588"/>
          <p14:tracePt t="107162" x="3009900" y="2160588"/>
          <p14:tracePt t="107195" x="3081338" y="2160588"/>
          <p14:tracePt t="107228" x="3116263" y="2160588"/>
          <p14:tracePt t="107246" x="3125788" y="2160588"/>
          <p14:tracePt t="107278" x="3133725" y="2160588"/>
          <p14:tracePt t="107311" x="3152775" y="2160588"/>
          <p14:tracePt t="107350" x="3179763" y="2160588"/>
          <p14:tracePt t="107384" x="3214688" y="2160588"/>
          <p14:tracePt t="107412" x="3251200" y="2160588"/>
          <p14:tracePt t="107444" x="3303588" y="2160588"/>
          <p14:tracePt t="107478" x="3340100" y="2160588"/>
          <p14:tracePt t="107511" x="3367088" y="2160588"/>
          <p14:tracePt t="107561" x="3375025" y="2160588"/>
          <p14:tracePt t="107849" x="3375025" y="2152650"/>
          <p14:tracePt t="107911" x="3375025" y="2143125"/>
          <p14:tracePt t="107944" x="3286125" y="2125663"/>
          <p14:tracePt t="107978" x="3098800" y="2044700"/>
          <p14:tracePt t="108011" x="3036888" y="2017713"/>
          <p14:tracePt t="108044" x="2965450" y="2009775"/>
          <p14:tracePt t="108068" x="2874963" y="2000250"/>
          <p14:tracePt t="108101" x="2786063" y="1982788"/>
          <p14:tracePt t="108150" x="2776538" y="1982788"/>
          <p14:tracePt t="108366" x="2776538" y="1992313"/>
          <p14:tracePt t="108396" x="2795588" y="2000250"/>
          <p14:tracePt t="108428" x="2822575" y="2009775"/>
          <p14:tracePt t="108461" x="2857500" y="2027238"/>
          <p14:tracePt t="108495" x="2874963" y="2036763"/>
          <p14:tracePt t="108528" x="2874963" y="2044700"/>
          <p14:tracePt t="108551" x="2884488" y="2044700"/>
          <p14:tracePt t="121885" x="2687638" y="2197100"/>
          <p14:tracePt t="121914" x="2536825" y="2303463"/>
          <p14:tracePt t="121946" x="2401888" y="2374900"/>
          <p14:tracePt t="121979" x="2357438" y="2384425"/>
          <p14:tracePt t="122029" x="2322513" y="2428875"/>
          <p14:tracePt t="122063" x="2312988" y="2482850"/>
          <p14:tracePt t="122086" x="2312988" y="2517775"/>
          <p14:tracePt t="122119" x="2312988" y="2554288"/>
          <p14:tracePt t="122153" x="2339975" y="2563813"/>
          <p14:tracePt t="122180" x="2347913" y="2571750"/>
          <p14:tracePt t="122213" x="2393950" y="2571750"/>
          <p14:tracePt t="122246" x="2517775" y="2563813"/>
          <p14:tracePt t="122280" x="2705100" y="2563813"/>
          <p14:tracePt t="122330" x="2901950" y="2571750"/>
          <p14:tracePt t="122355" x="3133725" y="2589213"/>
          <p14:tracePt t="122386" x="3276600" y="2589213"/>
          <p14:tracePt t="122414" x="3429000" y="2589213"/>
          <p14:tracePt t="122446" x="3670300" y="2589213"/>
          <p14:tracePt t="122480" x="3894138" y="2581275"/>
          <p14:tracePt t="122513" x="3990975" y="2563813"/>
          <p14:tracePt t="122546" x="4010025" y="2563813"/>
          <p14:tracePt t="123213" x="4214813" y="2554288"/>
          <p14:tracePt t="123247" x="4527550" y="2536825"/>
          <p14:tracePt t="123280" x="4697413" y="2517775"/>
          <p14:tracePt t="123313" x="4732338" y="2517775"/>
          <p14:tracePt t="123336" x="4751388" y="2509838"/>
          <p14:tracePt t="123370" x="4822825" y="2500313"/>
          <p14:tracePt t="123398" x="4884738" y="2482850"/>
          <p14:tracePt t="123430" x="4902200" y="2482850"/>
          <p14:tracePt t="123464" x="4911725" y="2482850"/>
          <p14:tracePt t="123497" x="4938713" y="2500313"/>
          <p14:tracePt t="123530" x="4956175" y="2517775"/>
          <p14:tracePt t="123563" x="4965700" y="2517775"/>
          <p14:tracePt t="123730" x="4973638" y="2517775"/>
          <p14:tracePt t="123963" x="4983163" y="2517775"/>
          <p14:tracePt t="123997" x="5037138" y="2517775"/>
          <p14:tracePt t="124030" x="5072063" y="2517775"/>
          <p14:tracePt t="124070" x="5081588" y="2517775"/>
          <p14:tracePt t="124230" x="5081588" y="2509838"/>
          <p14:tracePt t="124297" x="5089525" y="2500313"/>
          <p14:tracePt t="124369" x="5089525" y="2482850"/>
          <p14:tracePt t="124497" x="5116513" y="2482850"/>
          <p14:tracePt t="124530" x="5232400" y="2482850"/>
          <p14:tracePt t="124555" x="5340350" y="2482850"/>
          <p14:tracePt t="124586" x="5473700" y="2492375"/>
          <p14:tracePt t="124621" x="5554663" y="2500313"/>
          <p14:tracePt t="124653" x="5599113" y="2500313"/>
          <p14:tracePt t="124681" x="5661025" y="2509838"/>
          <p14:tracePt t="124713" x="5680075" y="2509838"/>
          <p14:tracePt t="124746" x="5759450" y="2509838"/>
          <p14:tracePt t="124780" x="5803900" y="2509838"/>
          <p14:tracePt t="124813" x="5849938" y="2509838"/>
          <p14:tracePt t="124837" x="5875338" y="2509838"/>
          <p14:tracePt t="124869" x="5921375" y="2527300"/>
          <p14:tracePt t="124902" x="5946775" y="2527300"/>
          <p14:tracePt t="124947" x="5965825" y="2536825"/>
          <p14:tracePt t="124980" x="5992813" y="2544763"/>
          <p14:tracePt t="125013" x="6000750" y="2544763"/>
          <p14:tracePt t="125048" x="6018213" y="2554288"/>
          <p14:tracePt t="125119" x="6027738" y="2554288"/>
          <p14:tracePt t="125153" x="6045200" y="2554288"/>
          <p14:tracePt t="125181" x="6064250" y="2554288"/>
          <p14:tracePt t="125214" x="6108700" y="2554288"/>
          <p14:tracePt t="125247" x="6135688" y="2554288"/>
          <p14:tracePt t="125297" x="6143625" y="2554288"/>
          <p14:tracePt t="130353" x="6018213" y="2660650"/>
          <p14:tracePt t="130387" x="5384800" y="2795588"/>
          <p14:tracePt t="130415" x="3509963" y="2921000"/>
          <p14:tracePt t="130447" x="2938463" y="2938463"/>
          <p14:tracePt t="130481" x="2581275" y="2955925"/>
          <p14:tracePt t="130514" x="2517775" y="2973388"/>
          <p14:tracePt t="130831" x="2339975" y="2973388"/>
          <p14:tracePt t="130854" x="2017713" y="2928938"/>
          <p14:tracePt t="130887" x="1776413" y="2874963"/>
          <p14:tracePt t="130920" x="1741488" y="2867025"/>
          <p14:tracePt t="130997" x="1795463" y="2867025"/>
          <p14:tracePt t="131031" x="2098675" y="2867025"/>
          <p14:tracePt t="131064" x="2286000" y="2867025"/>
          <p14:tracePt t="131087" x="2295525" y="2867025"/>
          <p14:tracePt t="131120" x="2312988" y="2867025"/>
          <p14:tracePt t="131154" x="2286000" y="2867025"/>
          <p14:tracePt t="131182" x="2214563" y="2849563"/>
          <p14:tracePt t="131214" x="1928813" y="2786063"/>
          <p14:tracePt t="131247" x="1884363" y="2778125"/>
          <p14:tracePt t="131314" x="2009775" y="2778125"/>
          <p14:tracePt t="131338" x="2179638" y="2778125"/>
          <p14:tracePt t="131370" x="2330450" y="2759075"/>
          <p14:tracePt t="131404" x="2374900" y="2759075"/>
          <p14:tracePt t="131465" x="2241550" y="2795588"/>
          <p14:tracePt t="131498" x="1955800" y="2795588"/>
          <p14:tracePt t="131531" x="1901825" y="2795588"/>
          <p14:tracePt t="131620" x="2036763" y="2813050"/>
          <p14:tracePt t="131654" x="2357438" y="2830513"/>
          <p14:tracePt t="131682" x="2419350" y="2830513"/>
          <p14:tracePt t="131714" x="2428875" y="2830513"/>
          <p14:tracePt t="131748" x="2411413" y="2830513"/>
          <p14:tracePt t="131781" x="2322513" y="2840038"/>
          <p14:tracePt t="131814" x="2224088" y="2840038"/>
          <p14:tracePt t="131837" x="2205038" y="2840038"/>
          <p14:tracePt t="131920" x="2224088" y="2840038"/>
          <p14:tracePt t="131948" x="2295525" y="2840038"/>
          <p14:tracePt t="131981" x="2384425" y="2813050"/>
          <p14:tracePt t="132014" x="2490788" y="2778125"/>
          <p14:tracePt t="132047" x="2500313" y="2778125"/>
          <p14:tracePt t="132103" x="2347913" y="2795588"/>
          <p14:tracePt t="132137" x="1990725" y="2813050"/>
          <p14:tracePt t="132165" x="1643063" y="2768600"/>
          <p14:tracePt t="132197" x="1625600" y="2759075"/>
          <p14:tracePt t="132248" x="1731963" y="2768600"/>
          <p14:tracePt t="132282" x="1928813" y="2795588"/>
          <p14:tracePt t="132314" x="2224088" y="2795588"/>
          <p14:tracePt t="132337" x="2286000" y="2795588"/>
          <p14:tracePt t="132355" x="2295525" y="2795588"/>
          <p14:tracePt t="132388" x="2303463" y="2795588"/>
          <p14:tracePt t="132431" x="2259013" y="2795588"/>
          <p14:tracePt t="132465" x="2062163" y="2795588"/>
          <p14:tracePt t="132498" x="2000250" y="2795588"/>
          <p14:tracePt t="132531" x="1990725" y="2795588"/>
          <p14:tracePt t="132587" x="2081213" y="2795588"/>
          <p14:tracePt t="132622" x="2224088" y="2786063"/>
          <p14:tracePt t="132654" x="2259013" y="2768600"/>
          <p14:tracePt t="132748" x="2062163" y="2768600"/>
          <p14:tracePt t="132781" x="1955800" y="2768600"/>
          <p14:tracePt t="132815" x="1938338" y="2768600"/>
          <p14:tracePt t="132886" x="1965325" y="2768600"/>
          <p14:tracePt t="132915" x="2286000" y="2751138"/>
          <p14:tracePt t="132948" x="2393950" y="2751138"/>
          <p14:tracePt t="132981" x="2428875" y="2751138"/>
          <p14:tracePt t="133014" x="2438400" y="2751138"/>
          <p14:tracePt t="133064" x="2232025" y="2822575"/>
          <p14:tracePt t="133088" x="2036763" y="2849563"/>
          <p14:tracePt t="133121" x="1965325" y="2849563"/>
          <p14:tracePt t="133248" x="2071688" y="2867025"/>
          <p14:tracePt t="133282" x="2339975" y="2867025"/>
          <p14:tracePt t="133315" x="2411413" y="2867025"/>
          <p14:tracePt t="133339" x="2419350" y="2867025"/>
          <p14:tracePt t="133386" x="2428875" y="2867025"/>
          <p14:tracePt t="133431" x="2374900" y="2867025"/>
          <p14:tracePt t="133464" x="2160588" y="2867025"/>
          <p14:tracePt t="133498" x="1741488" y="2840038"/>
          <p14:tracePt t="133531" x="1652588" y="2830513"/>
          <p14:tracePt t="133564" x="1660525" y="2822575"/>
          <p14:tracePt t="133588" x="1697038" y="2822575"/>
          <p14:tracePt t="133622" x="1990725" y="2822575"/>
          <p14:tracePt t="133654" x="2205038" y="2803525"/>
          <p14:tracePt t="133682" x="2330450" y="2803525"/>
          <p14:tracePt t="133714" x="2339975" y="2803525"/>
          <p14:tracePt t="133798" x="2286000" y="2803525"/>
          <p14:tracePt t="133822" x="2224088" y="2803525"/>
          <p14:tracePt t="133855" x="2160588" y="2822575"/>
          <p14:tracePt t="133889" x="2133600" y="2822575"/>
          <p14:tracePt t="133932" x="2197100" y="2822575"/>
          <p14:tracePt t="133964" x="2251075" y="2813050"/>
          <p14:tracePt t="133998" x="2312988" y="2813050"/>
          <p14:tracePt t="134031" x="2339975" y="2813050"/>
          <p14:tracePt t="134064" x="2347913" y="2803525"/>
          <p14:tracePt t="134114" x="2347913" y="2795588"/>
          <p14:tracePt t="134153" x="2312988" y="2795588"/>
          <p14:tracePt t="134182" x="2268538" y="2795588"/>
          <p14:tracePt t="134214" x="2152650" y="2795588"/>
          <p14:tracePt t="134247" x="2125663" y="2795588"/>
          <p14:tracePt t="134420" x="2170113" y="2795588"/>
          <p14:tracePt t="134448" x="2232025" y="2795588"/>
          <p14:tracePt t="134481" x="2286000" y="2795588"/>
          <p14:tracePt t="134514" x="2330450" y="2786063"/>
          <p14:tracePt t="134548" x="2347913" y="2786063"/>
          <p14:tracePt t="134598" x="2366963" y="2786063"/>
          <p14:tracePt t="134653" x="2419350" y="2786063"/>
          <p14:tracePt t="134682" x="2482850" y="2786063"/>
          <p14:tracePt t="134715" x="2608263" y="2786063"/>
          <p14:tracePt t="134748" x="2813050" y="2803525"/>
          <p14:tracePt t="134781" x="2928938" y="2813050"/>
          <p14:tracePt t="134814" x="3009900" y="2830513"/>
          <p14:tracePt t="134838" x="3098800" y="2830513"/>
          <p14:tracePt t="134871" x="3205163" y="2830513"/>
          <p14:tracePt t="134904" x="3384550" y="2822575"/>
          <p14:tracePt t="134932" x="3527425" y="2822575"/>
          <p14:tracePt t="134965" x="3795713" y="2822575"/>
          <p14:tracePt t="134998" x="4010025" y="2857500"/>
          <p14:tracePt t="135431" x="4268788" y="2857500"/>
          <p14:tracePt t="135465" x="4537075" y="2857500"/>
          <p14:tracePt t="135499" x="4670425" y="2857500"/>
          <p14:tracePt t="135531" x="4724400" y="2857500"/>
          <p14:tracePt t="135564" x="4822825" y="2857500"/>
          <p14:tracePt t="135588" x="4929188" y="2857500"/>
          <p14:tracePt t="135621" x="5089525" y="2857500"/>
          <p14:tracePt t="135654" x="5232400" y="2857500"/>
          <p14:tracePt t="135682" x="5589588" y="2857500"/>
          <p14:tracePt t="135715" x="6027738" y="2901950"/>
          <p14:tracePt t="135748" x="6251575" y="2928938"/>
          <p14:tracePt t="135782" x="6350000" y="2946400"/>
          <p14:tracePt t="140921" x="6323013" y="2946400"/>
          <p14:tracePt t="140950" x="6303963" y="2946400"/>
          <p14:tracePt t="141016" x="6286500" y="2946400"/>
          <p14:tracePt t="141049" x="6251575" y="2938463"/>
          <p14:tracePt t="141082" x="6242050" y="2928938"/>
          <p14:tracePt t="147700" x="6242050" y="2921000"/>
          <p14:tracePt t="147749" x="6286500" y="2911475"/>
          <p14:tracePt t="147783" x="6394450" y="2867025"/>
          <p14:tracePt t="147800" x="6429375" y="2857500"/>
          <p14:tracePt t="147833" x="6518275" y="2830513"/>
          <p14:tracePt t="147866" x="6564313" y="2822575"/>
          <p14:tracePt t="147889" x="6608763" y="2803525"/>
          <p14:tracePt t="147922" x="6653213" y="2778125"/>
          <p14:tracePt t="147950" x="6670675" y="2768600"/>
          <p14:tracePt t="147983" x="6707188" y="2741613"/>
          <p14:tracePt t="148016" x="6724650" y="2732088"/>
          <p14:tracePt t="148049" x="6751638" y="2687638"/>
          <p14:tracePt t="148083" x="6813550" y="2643188"/>
          <p14:tracePt t="148106" x="6875463" y="2625725"/>
          <p14:tracePt t="148141" x="6965950" y="2581275"/>
          <p14:tracePt t="148174" x="6992938" y="2571750"/>
          <p14:tracePt t="148200" x="7027863" y="2563813"/>
          <p14:tracePt t="148232" x="7037388" y="2563813"/>
          <p14:tracePt t="148251" x="7045325" y="2563813"/>
          <p14:tracePt t="148283" x="7089775" y="2581275"/>
          <p14:tracePt t="148316" x="7099300" y="2589213"/>
          <p14:tracePt t="148349" x="7099300" y="2616200"/>
          <p14:tracePt t="148388" x="7108825" y="2635250"/>
          <p14:tracePt t="148423" x="7108825" y="2670175"/>
          <p14:tracePt t="148466" x="7108825" y="2687638"/>
          <p14:tracePt t="148500" x="7108825" y="2706688"/>
          <p14:tracePt t="148533" x="7108825" y="2751138"/>
          <p14:tracePt t="148566" x="7099300" y="2759075"/>
          <p14:tracePt t="148600" x="7072313" y="2830513"/>
          <p14:tracePt t="148623" x="7054850" y="2874963"/>
          <p14:tracePt t="148656" x="7018338" y="2911475"/>
          <p14:tracePt t="148684" x="7010400" y="2921000"/>
          <p14:tracePt t="148716" x="7000875" y="2928938"/>
          <p14:tracePt t="148750" x="6965950" y="2938463"/>
          <p14:tracePt t="148783" x="6921500" y="2955925"/>
          <p14:tracePt t="148816" x="6867525" y="2955925"/>
          <p14:tracePt t="148850" x="6751638" y="2973388"/>
          <p14:tracePt t="148888" x="6616700" y="2992438"/>
          <p14:tracePt t="148922" x="6589713" y="2992438"/>
          <p14:tracePt t="148950" x="6581775" y="2992438"/>
          <p14:tracePt t="148983" x="6518275" y="2992438"/>
          <p14:tracePt t="149016" x="6483350" y="2992438"/>
          <p14:tracePt t="149050" x="6456363" y="2992438"/>
          <p14:tracePt t="149217" x="6554788" y="2992438"/>
          <p14:tracePt t="149250" x="6769100" y="2973388"/>
          <p14:tracePt t="149284" x="7180263" y="2938463"/>
          <p14:tracePt t="149316" x="7385050" y="2921000"/>
          <p14:tracePt t="149340" x="7429500" y="2911475"/>
          <p14:tracePt t="149373" x="7500938" y="2884488"/>
          <p14:tracePt t="149407" x="7537450" y="2884488"/>
          <p14:tracePt t="149434" x="7564438" y="2874963"/>
          <p14:tracePt t="149466" x="7599363" y="2874963"/>
          <p14:tracePt t="149500" x="7626350" y="2874963"/>
          <p14:tracePt t="149533" x="7680325" y="2874963"/>
          <p14:tracePt t="149566" x="7715250" y="2874963"/>
          <p14:tracePt t="149690" x="7599363" y="2901950"/>
          <p14:tracePt t="149717" x="7500938" y="2911475"/>
          <p14:tracePt t="149750" x="7446963" y="2928938"/>
          <p14:tracePt t="149783" x="7429500" y="2928938"/>
          <p14:tracePt t="149816" x="7483475" y="2928938"/>
          <p14:tracePt t="149850" x="7608888" y="2911475"/>
          <p14:tracePt t="149873" x="7707313" y="2884488"/>
          <p14:tracePt t="149906" x="7742238" y="2867025"/>
          <p14:tracePt t="149940" x="7751763" y="2867025"/>
          <p14:tracePt t="149983" x="7653338" y="2874963"/>
          <p14:tracePt t="150016" x="7518400" y="2901950"/>
          <p14:tracePt t="150050" x="7500938" y="2911475"/>
          <p14:tracePt t="150083" x="7483475" y="2911475"/>
          <p14:tracePt t="150139" x="7564438" y="2911475"/>
          <p14:tracePt t="150168" x="7707313" y="2911475"/>
          <p14:tracePt t="150200" x="7850188" y="2894013"/>
          <p14:tracePt t="150234" x="7867650" y="2894013"/>
          <p14:tracePt t="150300" x="7688263" y="2921000"/>
          <p14:tracePt t="150333" x="7421563" y="3000375"/>
          <p14:tracePt t="150356" x="7385050" y="3000375"/>
          <p14:tracePt t="150391" x="7375525" y="3000375"/>
          <p14:tracePt t="150450" x="7412038" y="3000375"/>
          <p14:tracePt t="150483" x="7661275" y="2973388"/>
          <p14:tracePt t="150516" x="7813675" y="2965450"/>
          <p14:tracePt t="150550" x="7885113" y="2955925"/>
          <p14:tracePt t="150617" x="7742238" y="2973388"/>
          <p14:tracePt t="150656" x="7545388" y="3036888"/>
          <p14:tracePt t="150689" x="7510463" y="3044825"/>
          <p14:tracePt t="150750" x="7537450" y="3044825"/>
          <p14:tracePt t="150785" x="7724775" y="3036888"/>
          <p14:tracePt t="150833" x="7840663" y="3036888"/>
          <p14:tracePt t="150922" x="7804150" y="3036888"/>
          <p14:tracePt t="150950" x="7786688" y="3027363"/>
          <p14:tracePt t="151000" x="7688263" y="3036888"/>
          <p14:tracePt t="151034" x="7510463" y="3071813"/>
          <p14:tracePt t="151066" x="7466013" y="3089275"/>
          <p14:tracePt t="151100" x="7296150" y="3089275"/>
          <p14:tracePt t="151123" x="7108825" y="3089275"/>
          <p14:tracePt t="151156" x="6875463" y="3108325"/>
          <p14:tracePt t="151184" x="6786563" y="3116263"/>
          <p14:tracePt t="151217" x="6688138" y="3116263"/>
          <p14:tracePt t="151250" x="6653213" y="3116263"/>
          <p14:tracePt t="151284" x="6643688" y="3116263"/>
          <p14:tracePt t="151467" x="6599238" y="3116263"/>
          <p14:tracePt t="151500" x="6483350" y="3098800"/>
          <p14:tracePt t="151533" x="6456363" y="3089275"/>
          <p14:tracePt t="151566" x="6446838" y="3089275"/>
          <p14:tracePt t="151655" x="6465888" y="3089275"/>
          <p14:tracePt t="151690" x="6492875" y="3089275"/>
          <p14:tracePt t="151718" x="6599238" y="3081338"/>
          <p14:tracePt t="151750" x="6697663" y="3063875"/>
          <p14:tracePt t="151783" x="6778625" y="3063875"/>
          <p14:tracePt t="151816" x="6804025" y="3054350"/>
          <p14:tracePt t="151866" x="6823075" y="3054350"/>
          <p14:tracePt t="151967" x="6804025" y="3054350"/>
          <p14:tracePt t="152016" x="6778625" y="3054350"/>
          <p14:tracePt t="152050" x="6769100" y="3054350"/>
          <p14:tracePt t="152083" x="6724650" y="3044825"/>
          <p14:tracePt t="152106" x="6643688" y="3044825"/>
          <p14:tracePt t="152140" x="6608763" y="3044825"/>
          <p14:tracePt t="152173" x="6599238" y="3036888"/>
          <p14:tracePt t="152201" x="6581775" y="3036888"/>
          <p14:tracePt t="152350" x="6589713" y="3036888"/>
          <p14:tracePt t="152373" x="6599238" y="3036888"/>
          <p14:tracePt t="152407" x="6616700" y="3036888"/>
          <p14:tracePt t="152467" x="6626225" y="3036888"/>
          <p14:tracePt t="152533" x="6635750" y="3036888"/>
          <p14:tracePt t="152656" x="6635750" y="3027363"/>
          <p14:tracePt t="152716" x="6635750" y="3017838"/>
          <p14:tracePt t="154817" x="6635750" y="3000375"/>
          <p14:tracePt t="155217" x="6635750" y="2992438"/>
          <p14:tracePt t="155300" x="6643688" y="2992438"/>
          <p14:tracePt t="155372" x="6653213" y="2992438"/>
          <p14:tracePt t="182104" x="6313488" y="2928938"/>
          <p14:tracePt t="182137" x="6089650" y="2894013"/>
          <p14:tracePt t="182160" x="5911850" y="2857500"/>
          <p14:tracePt t="182193" x="5786438" y="2857500"/>
          <p14:tracePt t="182227" x="5715000" y="2857500"/>
          <p14:tracePt t="182254" x="5680075" y="2857500"/>
          <p14:tracePt t="182288" x="5599113" y="2874963"/>
          <p14:tracePt t="182321" x="5411788" y="2921000"/>
          <p14:tracePt t="182354" x="5278438" y="2921000"/>
          <p14:tracePt t="182387" x="4965700" y="2857500"/>
          <p14:tracePt t="182410" x="4732338" y="2768600"/>
          <p14:tracePt t="182443" x="4545013" y="2697163"/>
          <p14:tracePt t="182743" x="4098925" y="2741613"/>
          <p14:tracePt t="182754" x="3946525" y="2759075"/>
          <p14:tracePt t="182787" x="3660775" y="2759075"/>
          <p14:tracePt t="182820" x="3554413" y="2759075"/>
          <p14:tracePt t="182854" x="3482975" y="2751138"/>
          <p14:tracePt t="182887" x="3482975" y="2741613"/>
          <p14:tracePt t="183104" x="3490913" y="2741613"/>
          <p14:tracePt t="183137" x="3490913" y="2732088"/>
          <p14:tracePt t="183242" x="3500438" y="2732088"/>
          <p14:tracePt t="183288" x="3500438" y="2724150"/>
          <p14:tracePt t="183320" x="3509963" y="2724150"/>
          <p14:tracePt t="183370" x="3517900" y="2714625"/>
          <p14:tracePt t="183443" x="3527425" y="2714625"/>
          <p14:tracePt t="183554" x="3554413" y="2714625"/>
          <p14:tracePt t="183588" x="3670300" y="2687638"/>
          <p14:tracePt t="183621" x="3776663" y="2660650"/>
          <p14:tracePt t="183645" x="3973513" y="2643188"/>
          <p14:tracePt t="183677" x="4313238" y="2643188"/>
          <p14:tracePt t="183710" x="4724400" y="2652713"/>
          <p14:tracePt t="183738" x="5010150" y="2670175"/>
          <p14:tracePt t="183755" x="5126038" y="2670175"/>
          <p14:tracePt t="183787" x="5303838" y="2687638"/>
          <p14:tracePt t="183820" x="5322888" y="2687638"/>
          <p14:tracePt t="183870" x="5214938" y="2687638"/>
          <p14:tracePt t="183894" x="4902200" y="2679700"/>
          <p14:tracePt t="183927" x="4491038" y="2643188"/>
          <p14:tracePt t="183960" x="4419600" y="2625725"/>
          <p14:tracePt t="183988" x="4411663" y="2625725"/>
          <p14:tracePt t="184071" x="4562475" y="2660650"/>
          <p14:tracePt t="184105" x="4776788" y="2687638"/>
          <p14:tracePt t="184129" x="4803775" y="2687638"/>
          <p14:tracePt t="184160" x="4813300" y="2687638"/>
          <p14:tracePt t="184193" x="4776788" y="2687638"/>
          <p14:tracePt t="184227" x="4446588" y="2687638"/>
          <p14:tracePt t="184254" x="4179888" y="2660650"/>
          <p14:tracePt t="184288" x="3983038" y="2616200"/>
          <p14:tracePt t="184321" x="3956050" y="2608263"/>
          <p14:tracePt t="184370" x="4098925" y="2608263"/>
          <p14:tracePt t="184394" x="4429125" y="2608263"/>
          <p14:tracePt t="184427" x="4776788" y="2616200"/>
          <p14:tracePt t="184461" x="4822825" y="2616200"/>
          <p14:tracePt t="184521" x="4786313" y="2625725"/>
          <p14:tracePt t="184554" x="4456113" y="2635250"/>
          <p14:tracePt t="184587" x="4143375" y="2625725"/>
          <p14:tracePt t="184621" x="3867150" y="2581275"/>
          <p14:tracePt t="184644" x="3840163" y="2571750"/>
          <p14:tracePt t="184709" x="4089400" y="2571750"/>
          <p14:tracePt t="184738" x="4473575" y="2554288"/>
          <p14:tracePt t="184755" x="4741863" y="2527300"/>
          <p14:tracePt t="184787" x="4813300" y="2517775"/>
          <p14:tracePt t="184820" x="4822825" y="2517775"/>
          <p14:tracePt t="184854" x="4705350" y="2517775"/>
          <p14:tracePt t="184887" x="4286250" y="2465388"/>
          <p14:tracePt t="184926" x="4125913" y="2420938"/>
          <p14:tracePt t="185021" x="4170363" y="2428875"/>
          <p14:tracePt t="185054" x="4537075" y="2492375"/>
          <p14:tracePt t="185087" x="4732338" y="2527300"/>
          <p14:tracePt t="185121" x="4741863" y="2536825"/>
          <p14:tracePt t="185176" x="4537075" y="2536825"/>
          <p14:tracePt t="185210" x="4108450" y="2527300"/>
          <p14:tracePt t="185238" x="3902075" y="2492375"/>
          <p14:tracePt t="185255" x="3857625" y="2492375"/>
          <p14:tracePt t="185288" x="3848100" y="2492375"/>
          <p14:tracePt t="185337" x="4081463" y="2517775"/>
          <p14:tracePt t="185371" x="4510088" y="2554288"/>
          <p14:tracePt t="185404" x="4857750" y="2581275"/>
          <p14:tracePt t="185427" x="4884738" y="2581275"/>
          <p14:tracePt t="185476" x="4830763" y="2581275"/>
          <p14:tracePt t="185520" x="4357688" y="2554288"/>
          <p14:tracePt t="185554" x="3990975" y="2500313"/>
          <p14:tracePt t="185587" x="3956050" y="2500313"/>
          <p14:tracePt t="185654" x="4197350" y="2536825"/>
          <p14:tracePt t="185677" x="4581525" y="2581275"/>
          <p14:tracePt t="185710" x="4929188" y="2616200"/>
          <p14:tracePt t="185738" x="4973638" y="2616200"/>
          <p14:tracePt t="185756" x="4983163" y="2616200"/>
          <p14:tracePt t="185787" x="4946650" y="2616200"/>
          <p14:tracePt t="185821" x="4697413" y="2589213"/>
          <p14:tracePt t="185854" x="4187825" y="2536825"/>
          <p14:tracePt t="185887" x="3990975" y="2500313"/>
          <p14:tracePt t="185910" x="3956050" y="2500313"/>
          <p14:tracePt t="185944" x="3946525" y="2500313"/>
          <p14:tracePt t="185977" x="4071938" y="2527300"/>
          <p14:tracePt t="186021" x="4572000" y="2544763"/>
          <p14:tracePt t="186055" x="4848225" y="2544763"/>
          <p14:tracePt t="186087" x="4875213" y="2544763"/>
          <p14:tracePt t="186154" x="4705350" y="2544763"/>
          <p14:tracePt t="186193" x="4268788" y="2500313"/>
          <p14:tracePt t="186227" x="4143375" y="2465388"/>
          <p14:tracePt t="186304" x="4160838" y="2465388"/>
          <p14:tracePt t="186338" x="4313238" y="2500313"/>
          <p14:tracePt t="186371" x="4465638" y="2509838"/>
          <p14:tracePt t="186394" x="4491038" y="2509838"/>
          <p14:tracePt t="186460" x="4465638" y="2509838"/>
          <p14:tracePt t="186488" x="4419600" y="2509838"/>
          <p14:tracePt t="186521" x="4241800" y="2509838"/>
          <p14:tracePt t="186554" x="4108450" y="2492375"/>
          <p14:tracePt t="186588" x="4089400" y="2492375"/>
          <p14:tracePt t="186621" x="4081463" y="2492375"/>
          <p14:tracePt t="186644" x="4081463" y="2482850"/>
          <p14:tracePt t="189404" x="4187825" y="2830513"/>
          <p14:tracePt t="189443" x="4268788" y="3054350"/>
          <p14:tracePt t="189477" x="4286250" y="3071813"/>
          <p14:tracePt t="189505" x="4286250" y="3089275"/>
          <p14:tracePt t="189745" x="4286250" y="3081338"/>
          <p14:tracePt t="196072" x="4071938" y="3187700"/>
          <p14:tracePt t="196105" x="3367088" y="3598863"/>
          <p14:tracePt t="196139" x="1847850" y="4090988"/>
          <p14:tracePt t="196163" x="1482725" y="4152900"/>
          <p14:tracePt t="196195" x="1268413" y="4170363"/>
          <p14:tracePt t="196228" x="1179513" y="4179888"/>
          <p14:tracePt t="196256" x="1169988" y="4187825"/>
          <p14:tracePt t="196339" x="1160463" y="4187825"/>
          <p14:tracePt t="196430" x="1160463" y="4179888"/>
          <p14:tracePt t="196461" x="1160463" y="4170363"/>
          <p14:tracePt t="196522" x="1169988" y="4170363"/>
          <p14:tracePt t="196556" x="1179513" y="4162425"/>
          <p14:tracePt t="196589" x="1179513" y="4143375"/>
          <p14:tracePt t="196622" x="1187450" y="4108450"/>
          <p14:tracePt t="196645" x="1187450" y="4081463"/>
          <p14:tracePt t="196679" x="1187450" y="4027488"/>
          <p14:tracePt t="196712" x="1204913" y="4000500"/>
          <p14:tracePt t="196739" x="1214438" y="3929063"/>
          <p14:tracePt t="196756" x="1214438" y="3921125"/>
          <p14:tracePt t="196789" x="1250950" y="3867150"/>
          <p14:tracePt t="196822" x="1347788" y="3759200"/>
          <p14:tracePt t="196855" x="1741488" y="3500438"/>
          <p14:tracePt t="196889" x="2741613" y="3187700"/>
          <p14:tracePt t="196912" x="3303588" y="3044825"/>
          <p14:tracePt t="196945" x="3482975" y="3017838"/>
          <p14:tracePt t="196978" x="3536950" y="3017838"/>
          <p14:tracePt t="197039" x="3554413" y="3036888"/>
          <p14:tracePt t="197089" x="3554413" y="3044825"/>
          <p14:tracePt t="197139" x="3411538" y="2965450"/>
          <p14:tracePt t="197162" x="3160713" y="2652713"/>
          <p14:tracePt t="197195" x="3000375" y="2135188"/>
          <p14:tracePt t="197228" x="2990850" y="2036763"/>
          <p14:tracePt t="197257" x="2982913" y="2017713"/>
          <p14:tracePt t="197290" x="2982913" y="2009775"/>
          <p14:tracePt t="197322" x="2965450" y="2009775"/>
          <p14:tracePt t="197355" x="2955925" y="2000250"/>
          <p14:tracePt t="197389" x="2946400" y="2009775"/>
          <p14:tracePt t="197412" x="2938463" y="2054225"/>
          <p14:tracePt t="197445" x="2919413" y="2393950"/>
          <p14:tracePt t="197463" x="2919413" y="2536825"/>
          <p14:tracePt t="197495" x="2919413" y="2759075"/>
          <p14:tracePt t="197523" x="2919413" y="2778125"/>
          <p14:tracePt t="197555" x="2919413" y="2795588"/>
          <p14:tracePt t="198746" x="2830513" y="2857500"/>
          <p14:tracePt t="198789" x="2759075" y="2894013"/>
          <p14:tracePt t="198823" x="2751138" y="2894013"/>
          <p14:tracePt t="198889" x="2751138" y="2901950"/>
          <p14:tracePt t="198961" x="2714625" y="2911475"/>
          <p14:tracePt t="198995" x="2536825" y="3000375"/>
          <p14:tracePt t="199023" x="2374900" y="3081338"/>
          <p14:tracePt t="199056" x="2152650" y="3160713"/>
          <p14:tracePt t="199089" x="1973263" y="3187700"/>
          <p14:tracePt t="199122" x="1724025" y="3259138"/>
          <p14:tracePt t="199156" x="1562100" y="3313113"/>
          <p14:tracePt t="199196" x="1490663" y="3322638"/>
          <p14:tracePt t="199229" x="1482725" y="3340100"/>
          <p14:tracePt t="199257" x="1473200" y="3349625"/>
          <p14:tracePt t="199290" x="1419225" y="3394075"/>
          <p14:tracePt t="199322" x="1366838" y="3482975"/>
          <p14:tracePt t="199356" x="1330325" y="3527425"/>
          <p14:tracePt t="199389" x="1276350" y="3608388"/>
          <p14:tracePt t="199412" x="1258888" y="3625850"/>
          <p14:tracePt t="199445" x="1250950" y="3635375"/>
          <p14:tracePt t="199639" x="1295400" y="3616325"/>
          <p14:tracePt t="199672" x="1517650" y="3473450"/>
          <p14:tracePt t="199711" x="1911350" y="3251200"/>
          <p14:tracePt t="199745" x="2251075" y="3089275"/>
          <p14:tracePt t="199757" x="2357438" y="3036888"/>
          <p14:tracePt t="199790" x="2670175" y="2894013"/>
          <p14:tracePt t="199822" x="2803525" y="2867025"/>
          <p14:tracePt t="199855" x="2874963" y="2857500"/>
          <p14:tracePt t="199945" x="2884488" y="2857500"/>
          <p14:tracePt t="200172" x="2894013" y="2857500"/>
          <p14:tracePt t="200211" x="2901950" y="2857500"/>
          <p14:tracePt t="200246" x="2946400" y="2857500"/>
          <p14:tracePt t="200257" x="2982913" y="2857500"/>
          <p14:tracePt t="200290" x="3027363" y="2840038"/>
          <p14:tracePt t="200322" x="3071813" y="2830513"/>
          <p14:tracePt t="200356" x="3081338" y="2830513"/>
          <p14:tracePt t="200728" x="3081338" y="2822575"/>
          <p14:tracePt t="200773" x="3081338" y="2803525"/>
          <p14:tracePt t="200822" x="3125788" y="2697163"/>
          <p14:tracePt t="200857" x="3179763" y="2544763"/>
          <p14:tracePt t="200889" x="3205163" y="2482850"/>
          <p14:tracePt t="200922" x="3224213" y="2455863"/>
          <p14:tracePt t="200961" x="3232150" y="2438400"/>
          <p14:tracePt t="201072" x="3232150" y="2455863"/>
          <p14:tracePt t="201106" x="3232150" y="2465388"/>
          <p14:tracePt t="201140" x="3232150" y="2482850"/>
          <p14:tracePt t="201178" x="3232150" y="2517775"/>
          <p14:tracePt t="201212" x="3232150" y="2616200"/>
          <p14:tracePt t="201246" x="3232150" y="2714625"/>
          <p14:tracePt t="201290" x="3251200" y="2751138"/>
          <p14:tracePt t="201323" x="3251200" y="2759075"/>
          <p14:tracePt t="202089" x="3251200" y="2724150"/>
          <p14:tracePt t="202122" x="3259138" y="2652713"/>
          <p14:tracePt t="202156" x="3286125" y="2509838"/>
          <p14:tracePt t="202180" x="3295650" y="2446338"/>
          <p14:tracePt t="202212" x="3313113" y="2411413"/>
          <p14:tracePt t="202389" x="3313113" y="2428875"/>
          <p14:tracePt t="202423" x="3303588" y="2438400"/>
          <p14:tracePt t="202462" x="3303588" y="2455863"/>
          <p14:tracePt t="202496" x="3303588" y="2465388"/>
          <p14:tracePt t="202523" x="3303588" y="2473325"/>
          <p14:tracePt t="202556" x="3303588" y="2509838"/>
          <p14:tracePt t="202589" x="3295650" y="2608263"/>
          <p14:tracePt t="202623" x="3268663" y="2679700"/>
          <p14:tracePt t="202656" x="3268663" y="2697163"/>
          <p14:tracePt t="202679" x="3251200" y="2751138"/>
          <p14:tracePt t="202714" x="3133725" y="2894013"/>
          <p14:tracePt t="202746" x="2955925" y="2982913"/>
          <p14:tracePt t="202758" x="2928938" y="2992438"/>
          <p14:tracePt t="202790" x="2857500" y="2992438"/>
          <p14:tracePt t="202823" x="2768600" y="2992438"/>
          <p14:tracePt t="202857" x="2643188" y="2973388"/>
          <p14:tracePt t="202882" x="2616200" y="2973388"/>
          <p14:tracePt t="202914" x="2608263" y="2965450"/>
          <p14:tracePt t="202995" x="2616200" y="2965450"/>
          <p14:tracePt t="203056" x="2581275" y="2955925"/>
          <p14:tracePt t="203089" x="2224088" y="2921000"/>
          <p14:tracePt t="203123" x="1938338" y="2857500"/>
          <p14:tracePt t="203156" x="1901825" y="2840038"/>
          <p14:tracePt t="203212" x="1938338" y="2849563"/>
          <p14:tracePt t="203246" x="2197100" y="2894013"/>
          <p14:tracePt t="203258" x="2251075" y="2894013"/>
          <p14:tracePt t="203290" x="2295525" y="2894013"/>
          <p14:tracePt t="203356" x="2170113" y="2894013"/>
          <p14:tracePt t="203390" x="1741488" y="2911475"/>
          <p14:tracePt t="203430" x="1643063" y="2911475"/>
          <p14:tracePt t="203496" x="1839913" y="2955925"/>
          <p14:tracePt t="203539" x="2205038" y="3009900"/>
          <p14:tracePt t="203573" x="2259013" y="3017838"/>
          <p14:tracePt t="203639" x="2125663" y="3017838"/>
          <p14:tracePt t="203673" x="2054225" y="3017838"/>
          <p14:tracePt t="203745" x="2224088" y="3017838"/>
          <p14:tracePt t="203774" x="2446338" y="3017838"/>
          <p14:tracePt t="203806" x="2509838" y="3009900"/>
          <p14:tracePt t="203873" x="2411413" y="3009900"/>
          <p14:tracePt t="203906" x="2098675" y="3009900"/>
          <p14:tracePt t="203929" x="2017713" y="3009900"/>
          <p14:tracePt t="203963" x="2009775" y="2982913"/>
          <p14:tracePt t="204013" x="2179638" y="2982913"/>
          <p14:tracePt t="204041" x="2517775" y="2965450"/>
          <p14:tracePt t="204073" x="2670175" y="2965450"/>
          <p14:tracePt t="204106" x="2687638" y="2965450"/>
          <p14:tracePt t="204156" x="2581275" y="2965450"/>
          <p14:tracePt t="204180" x="2251075" y="2973388"/>
          <p14:tracePt t="204213" x="1965325" y="2973388"/>
          <p14:tracePt t="204245" x="1928813" y="2973388"/>
          <p14:tracePt t="204290" x="2027238" y="2973388"/>
          <p14:tracePt t="204323" x="2500313" y="2973388"/>
          <p14:tracePt t="204356" x="2608263" y="2982913"/>
          <p14:tracePt t="204390" x="2625725" y="2982913"/>
          <p14:tracePt t="204429" x="2616200" y="2982913"/>
          <p14:tracePt t="204463" x="2339975" y="2992438"/>
          <p14:tracePt t="204496" x="2108200" y="2992438"/>
          <p14:tracePt t="204524" x="2089150" y="2992438"/>
          <p14:tracePt t="204573" x="2160588" y="2992438"/>
          <p14:tracePt t="204606" x="2490788" y="2992438"/>
          <p14:tracePt t="204640" x="2616200" y="2992438"/>
          <p14:tracePt t="204657" x="2625725" y="2992438"/>
          <p14:tracePt t="204729" x="2562225" y="2992438"/>
          <p14:tracePt t="204757" x="2465388" y="2992438"/>
          <p14:tracePt t="204790" x="2393950" y="2992438"/>
          <p14:tracePt t="204823" x="2374900" y="2992438"/>
          <p14:tracePt t="204889" x="2366963" y="2992438"/>
          <p14:tracePt t="204928" x="2347913" y="2992438"/>
          <p14:tracePt t="204963" x="2295525" y="2992438"/>
          <p14:tracePt t="204991" x="2276475" y="2982913"/>
          <p14:tracePt t="205024" x="2259013" y="2982913"/>
          <p14:tracePt t="213013" x="2339975" y="2982913"/>
          <p14:tracePt t="213042" x="2401888" y="2982913"/>
          <p14:tracePt t="213075" x="2419350" y="2982913"/>
          <p14:tracePt t="213191" x="2374900" y="2982913"/>
          <p14:tracePt t="213215" x="2286000" y="2982913"/>
          <p14:tracePt t="213247" x="2143125" y="2982913"/>
          <p14:tracePt t="213264" x="2133600" y="2982913"/>
          <p14:tracePt t="213292" x="2108200" y="2982913"/>
          <p14:tracePt t="213357" x="2125663" y="2982913"/>
          <p14:tracePt t="213391" x="2143125" y="2982913"/>
          <p14:tracePt t="213424" x="2214563" y="3000375"/>
          <p14:tracePt t="235032" x="2232025" y="3027363"/>
          <p14:tracePt t="235061" x="2286000" y="3108325"/>
          <p14:tracePt t="235093" x="2500313" y="3187700"/>
          <p14:tracePt t="235127" x="2660650" y="3232150"/>
          <p14:tracePt t="235160" x="2751138" y="3259138"/>
          <p14:tracePt t="235210" x="2751138" y="3268663"/>
          <p14:tracePt t="235233" x="2751138" y="3286125"/>
          <p14:tracePt t="235266" x="2751138" y="3295650"/>
          <p14:tracePt t="235343" x="2867025" y="3322638"/>
          <p14:tracePt t="235377" x="3322638" y="3313113"/>
          <p14:tracePt t="235410" x="3527425" y="3251200"/>
          <p14:tracePt t="235443" x="3544888" y="3241675"/>
          <p14:tracePt t="235466" x="3465513" y="3187700"/>
          <p14:tracePt t="235501" x="3197225" y="3135313"/>
          <p14:tracePt t="235533" x="2751138" y="3044825"/>
          <p14:tracePt t="235561" x="2625725" y="2982913"/>
          <p14:tracePt t="235593" x="2589213" y="2938463"/>
          <p14:tracePt t="235627" x="2589213" y="2894013"/>
          <p14:tracePt t="235660" x="2830513" y="2652713"/>
          <p14:tracePt t="235693" x="3187700" y="2492375"/>
          <p14:tracePt t="235733" x="3268663" y="2465388"/>
          <p14:tracePt t="235767" x="3224213" y="2465388"/>
          <p14:tracePt t="235795" x="2919413" y="2544763"/>
          <p14:tracePt t="235827" x="2455863" y="2608263"/>
          <p14:tracePt t="235860" x="2401888" y="2608263"/>
          <p14:tracePt t="235894" x="2384425" y="2598738"/>
          <p14:tracePt t="235927" x="2419350" y="2598738"/>
          <p14:tracePt t="235960" x="2687638" y="2598738"/>
          <p14:tracePt t="235999" x="2830513" y="2589213"/>
          <p14:tracePt t="236033" x="2840038" y="2589213"/>
          <p14:tracePt t="236061" x="2751138" y="2589213"/>
          <p14:tracePt t="236093" x="2500313" y="2563813"/>
          <p14:tracePt t="236127" x="2465388" y="2536825"/>
          <p14:tracePt t="236160" x="2465388" y="2527300"/>
          <p14:tracePt t="236193" x="2714625" y="2509838"/>
          <p14:tracePt t="236232" x="2894013" y="2482850"/>
          <p14:tracePt t="236266" x="2919413" y="2482850"/>
          <p14:tracePt t="236295" x="2874963" y="2465388"/>
          <p14:tracePt t="236327" x="2857500" y="2465388"/>
          <p14:tracePt t="236716" x="2768600" y="2625725"/>
          <p14:tracePt t="236750" x="2616200" y="2901950"/>
          <p14:tracePt t="236767" x="2589213" y="2938463"/>
          <p14:tracePt t="236795" x="2490788" y="3063875"/>
          <p14:tracePt t="236827" x="2401888" y="3197225"/>
          <p14:tracePt t="236860" x="2322513" y="3278188"/>
          <p14:tracePt t="236894" x="2214563" y="3367088"/>
          <p14:tracePt t="236927" x="2133600" y="3446463"/>
          <p14:tracePt t="236951" x="2062163" y="3517900"/>
          <p14:tracePt t="236985" x="1946275" y="3544888"/>
          <p14:tracePt t="237017" x="1679575" y="3589338"/>
          <p14:tracePt t="237045" x="1393825" y="3589338"/>
          <p14:tracePt t="237077" x="1116013" y="3581400"/>
          <p14:tracePt t="237110" x="1081088" y="3571875"/>
          <p14:tracePt t="237143" x="1062038" y="3571875"/>
          <p14:tracePt t="237193" x="1044575" y="3589338"/>
          <p14:tracePt t="237217" x="1027113" y="3608388"/>
          <p14:tracePt t="237249" x="1027113" y="3616325"/>
          <p14:tracePt t="237310" x="1027113" y="3625850"/>
          <p14:tracePt t="237377" x="1027113" y="3643313"/>
          <p14:tracePt t="237410" x="973138" y="3697288"/>
          <p14:tracePt t="237444" x="901700" y="3733800"/>
          <p14:tracePt t="237467" x="893763" y="3733800"/>
          <p14:tracePt t="237500" x="874713" y="3733800"/>
          <p14:tracePt t="237533" x="866775" y="3733800"/>
          <p14:tracePt t="237710" x="884238" y="3733800"/>
          <p14:tracePt t="237749" x="893763" y="3733800"/>
          <p14:tracePt t="237799" x="901700" y="3733800"/>
          <p14:tracePt t="237844" x="919163" y="3733800"/>
          <p14:tracePt t="237877" x="973138" y="3724275"/>
          <p14:tracePt t="237910" x="1017588" y="3724275"/>
          <p14:tracePt t="237944" x="1027113" y="3714750"/>
          <p14:tracePt t="237967" x="1044575" y="3714750"/>
          <p14:tracePt t="238000" x="1116013" y="3714750"/>
          <p14:tracePt t="238033" x="1160463" y="3706813"/>
          <p14:tracePt t="238061" x="1187450" y="3706813"/>
          <p14:tracePt t="238095" x="1276350" y="3706813"/>
          <p14:tracePt t="238127" x="1339850" y="3697288"/>
          <p14:tracePt t="238160" x="1401763" y="3697288"/>
          <p14:tracePt t="238194" x="1490663" y="3697288"/>
          <p14:tracePt t="238217" x="1500188" y="3697288"/>
          <p14:tracePt t="238250" x="1554163" y="3697288"/>
          <p14:tracePt t="238268" x="1598613" y="3697288"/>
          <p14:tracePt t="238295" x="1687513" y="3697288"/>
          <p14:tracePt t="238327" x="1803400" y="3697288"/>
          <p14:tracePt t="238360" x="1847850" y="3697288"/>
          <p14:tracePt t="238393" x="1946275" y="3697288"/>
          <p14:tracePt t="238427" x="2054225" y="3697288"/>
          <p14:tracePt t="238461" x="2108200" y="3697288"/>
          <p14:tracePt t="238501" x="2187575" y="3697288"/>
          <p14:tracePt t="238528" x="2276475" y="3687763"/>
          <p14:tracePt t="238561" x="2401888" y="3662363"/>
          <p14:tracePt t="238594" x="2482850" y="3662363"/>
          <p14:tracePt t="238627" x="2527300" y="3662363"/>
          <p14:tracePt t="238661" x="2687638" y="3662363"/>
          <p14:tracePt t="238694" x="2840038" y="3662363"/>
          <p14:tracePt t="238717" x="2911475" y="3662363"/>
          <p14:tracePt t="238750" x="2990850" y="3662363"/>
          <p14:tracePt t="238767" x="3036888" y="3662363"/>
          <p14:tracePt t="238795" x="3089275" y="3662363"/>
          <p14:tracePt t="239177" x="3313113" y="3662363"/>
          <p14:tracePt t="239202" x="3465513" y="3679825"/>
          <p14:tracePt t="239235" x="3598863" y="3687763"/>
          <p14:tracePt t="239268" x="3643313" y="3687763"/>
          <p14:tracePt t="239301" x="3714750" y="3706813"/>
          <p14:tracePt t="239328" x="3741738" y="3714750"/>
          <p14:tracePt t="239360" x="3768725" y="3714750"/>
          <p14:tracePt t="239460" x="3786188" y="3714750"/>
          <p14:tracePt t="239499" x="3822700" y="3714750"/>
          <p14:tracePt t="239534" x="3884613" y="3714750"/>
          <p14:tracePt t="239561" x="3956050" y="3714750"/>
          <p14:tracePt t="239594" x="3990975" y="3714750"/>
          <p14:tracePt t="239627" x="4027488" y="3714750"/>
          <p14:tracePt t="239661" x="4054475" y="3714750"/>
          <p14:tracePt t="239694" x="4081463" y="3714750"/>
          <p14:tracePt t="239717" x="4089400" y="3714750"/>
          <p14:tracePt t="239750" x="4108450" y="3714750"/>
          <p14:tracePt t="239769" x="4116388" y="3714750"/>
          <p14:tracePt t="239797" x="4143375" y="3714750"/>
          <p14:tracePt t="239827" x="4160838" y="3714750"/>
          <p14:tracePt t="239861" x="4187825" y="3714750"/>
          <p14:tracePt t="239894" x="4224338" y="3714750"/>
          <p14:tracePt t="239927" x="4251325" y="3706813"/>
          <p14:tracePt t="239960" x="4276725" y="3706813"/>
          <p14:tracePt t="240000" x="4295775" y="3706813"/>
          <p14:tracePt t="240033" x="4313238" y="3706813"/>
          <p14:tracePt t="240077" x="4322763" y="3706813"/>
          <p14:tracePt t="240127" x="4340225" y="3706813"/>
          <p14:tracePt t="240177" x="4340225" y="3697288"/>
          <p14:tracePt t="240344" x="4330700" y="3679825"/>
          <p14:tracePt t="240378" x="4303713" y="3670300"/>
          <p14:tracePt t="240411" x="4152900" y="3643313"/>
          <p14:tracePt t="240444" x="4017963" y="3616325"/>
          <p14:tracePt t="240467" x="3938588" y="3598863"/>
          <p14:tracePt t="240500" x="3822700" y="3446463"/>
          <p14:tracePt t="240534" x="3571875" y="3125788"/>
          <p14:tracePt t="240561" x="3536950" y="2965450"/>
          <p14:tracePt t="240594" x="3608388" y="2751138"/>
          <p14:tracePt t="240627" x="3652838" y="2714625"/>
          <p14:tracePt t="240677" x="3670300" y="2714625"/>
          <p14:tracePt t="240710" x="3759200" y="2679700"/>
          <p14:tracePt t="240750" x="3786188" y="2660650"/>
          <p14:tracePt t="240860" x="3776663" y="2670175"/>
          <p14:tracePt t="240895" x="3759200" y="2679700"/>
          <p14:tracePt t="240944" x="3741738" y="2679700"/>
          <p14:tracePt t="240968" x="3741738" y="2687638"/>
          <p14:tracePt t="241016" x="3741738" y="2697163"/>
          <p14:tracePt t="241066" x="3741738" y="2706688"/>
          <p14:tracePt t="241111" x="3741738" y="2724150"/>
          <p14:tracePt t="241144" x="3724275" y="2759075"/>
          <p14:tracePt t="241177" x="3571875" y="2911475"/>
          <p14:tracePt t="241201" x="3446463" y="3000375"/>
          <p14:tracePt t="241234" x="3303588" y="3098800"/>
          <p14:tracePt t="241267" x="3081338" y="3197225"/>
          <p14:tracePt t="241295" x="2919413" y="3232150"/>
          <p14:tracePt t="241328" x="2840038" y="3251200"/>
          <p14:tracePt t="241361" x="2759075" y="3251200"/>
          <p14:tracePt t="241395" x="2751138" y="3251200"/>
          <p14:tracePt t="241428" x="2751138" y="3232150"/>
          <p14:tracePt t="241460" x="2751138" y="3224213"/>
          <p14:tracePt t="241484" x="2776538" y="3224213"/>
          <p14:tracePt t="241517" x="2911475" y="3187700"/>
          <p14:tracePt t="241545" x="2990850" y="3170238"/>
          <p14:tracePt t="241578" x="3017838" y="3160713"/>
          <p14:tracePt t="241628" x="3036888" y="3152775"/>
          <p14:tracePt t="241678" x="3044825" y="3108325"/>
          <p14:tracePt t="241711" x="3116263" y="2992438"/>
          <p14:tracePt t="241734" x="3224213" y="2759075"/>
          <p14:tracePt t="241767" x="3465513" y="2411413"/>
          <p14:tracePt t="241801" x="3562350" y="2259013"/>
          <p14:tracePt t="241828" x="3616325" y="2224088"/>
          <p14:tracePt t="241861" x="3633788" y="2214563"/>
          <p14:tracePt t="241894" x="3643313" y="2214563"/>
          <p14:tracePt t="242050" x="3643313" y="2224088"/>
          <p14:tracePt t="242477" x="3643313" y="2241550"/>
          <p14:tracePt t="242550" x="3643313" y="2251075"/>
          <p14:tracePt t="242661" x="3643313" y="2259013"/>
          <p14:tracePt t="242711" x="3633788" y="2259013"/>
          <p14:tracePt t="242750" x="3633788" y="2268538"/>
          <p14:tracePt t="242769" x="3625850" y="2286000"/>
          <p14:tracePt t="242795" x="3616325" y="2295525"/>
          <p14:tracePt t="242827" x="3598863" y="2322513"/>
          <p14:tracePt t="242861" x="3589338" y="2349500"/>
          <p14:tracePt t="242894" x="3571875" y="2374900"/>
          <p14:tracePt t="242928" x="3536950" y="2438400"/>
          <p14:tracePt t="242961" x="3527425" y="2455863"/>
          <p14:tracePt t="242984" x="3490913" y="2500313"/>
          <p14:tracePt t="243017" x="3455988" y="2563813"/>
          <p14:tracePt t="243051" x="3394075" y="2652713"/>
          <p14:tracePt t="243078" x="3367088" y="2714625"/>
          <p14:tracePt t="243111" x="3330575" y="2778125"/>
          <p14:tracePt t="243144" x="3303588" y="2830513"/>
          <p14:tracePt t="243177" x="3286125" y="2874963"/>
          <p14:tracePt t="243211" x="3259138" y="2946400"/>
          <p14:tracePt t="243251" x="3232150" y="3009900"/>
          <p14:tracePt t="243268" x="3232150" y="3017838"/>
          <p14:tracePt t="243300" x="3232150" y="3036888"/>
          <p14:tracePt t="243361" x="3303588" y="3044825"/>
          <p14:tracePt t="243394" x="3724275" y="3098800"/>
          <p14:tracePt t="243427" x="4089400" y="3116263"/>
          <p14:tracePt t="243461" x="4518025" y="3108325"/>
          <p14:tracePt t="243484" x="4714875" y="3098800"/>
          <p14:tracePt t="243517" x="4983163" y="3098800"/>
          <p14:tracePt t="243545" x="5089525" y="3098800"/>
          <p14:tracePt t="243578" x="5153025" y="3098800"/>
          <p14:tracePt t="243646" x="5153025" y="3071813"/>
          <p14:tracePt t="243694" x="5018088" y="2857500"/>
          <p14:tracePt t="243719" x="4776788" y="2465388"/>
          <p14:tracePt t="243751" x="4518025" y="1874838"/>
          <p14:tracePt t="243769" x="4500563" y="1839913"/>
          <p14:tracePt t="243797" x="4357688" y="1751013"/>
          <p14:tracePt t="243827" x="3911600" y="1616075"/>
          <p14:tracePt t="243861" x="3330575" y="1490663"/>
          <p14:tracePt t="243894" x="2973388" y="1500188"/>
          <p14:tracePt t="243928" x="2714625" y="1571625"/>
          <p14:tracePt t="243961" x="2384425" y="1714500"/>
          <p14:tracePt t="243984" x="2214563" y="1803400"/>
          <p14:tracePt t="244017" x="1990725" y="1928813"/>
          <p14:tracePt t="244050" x="1803400" y="2071688"/>
          <p14:tracePt t="244094" x="1670050" y="2170113"/>
          <p14:tracePt t="244128" x="1581150" y="2214563"/>
          <p14:tracePt t="244161" x="1562100" y="2232025"/>
          <p14:tracePt t="244194" x="1554163" y="2312988"/>
          <p14:tracePt t="244218" x="1536700" y="2455863"/>
          <p14:tracePt t="244251" x="1562100" y="2849563"/>
          <p14:tracePt t="244269" x="1581150" y="2928938"/>
          <p14:tracePt t="244296" x="1608138" y="3054350"/>
          <p14:tracePt t="244328" x="1687513" y="3160713"/>
          <p14:tracePt t="244361" x="1893888" y="3286125"/>
          <p14:tracePt t="244394" x="2179638" y="3375025"/>
          <p14:tracePt t="244428" x="2330450" y="3402013"/>
          <p14:tracePt t="244461" x="2608263" y="3438525"/>
          <p14:tracePt t="244484" x="2822575" y="3438525"/>
          <p14:tracePt t="244517" x="3133725" y="3438525"/>
          <p14:tracePt t="244545" x="3357563" y="3438525"/>
          <p14:tracePt t="244578" x="3714750" y="3429000"/>
          <p14:tracePt t="244611" x="3911600" y="3411538"/>
          <p14:tracePt t="244645" x="4098925" y="3411538"/>
          <p14:tracePt t="244678" x="4214813" y="3402013"/>
          <p14:tracePt t="244711" x="4268788" y="3402013"/>
          <p14:tracePt t="244734" x="4322763" y="3384550"/>
          <p14:tracePt t="244767" x="4402138" y="3375025"/>
          <p14:tracePt t="244800" x="4465638" y="3357563"/>
          <p14:tracePt t="244829" x="4510088" y="3340100"/>
          <p14:tracePt t="244861" x="4545013" y="3330575"/>
          <p14:tracePt t="244894" x="4562475" y="3322638"/>
          <p14:tracePt t="244928" x="4572000" y="3303588"/>
          <p14:tracePt t="245033" x="4589463" y="3286125"/>
          <p14:tracePt t="245062" x="4633913" y="3268663"/>
          <p14:tracePt t="245095" x="4830763" y="3152775"/>
          <p14:tracePt t="245128" x="4929188" y="3125788"/>
          <p14:tracePt t="245161" x="4983163" y="3108325"/>
          <p14:tracePt t="245211" x="4992688" y="3108325"/>
          <p14:tracePt t="245361" x="4983163" y="3108325"/>
          <p14:tracePt t="245394" x="4965700" y="3108325"/>
          <p14:tracePt t="245428" x="4911725" y="3108325"/>
          <p14:tracePt t="245461" x="4776788" y="3135313"/>
          <p14:tracePt t="245501" x="4643438" y="3160713"/>
          <p14:tracePt t="245535" x="4598988" y="3170238"/>
          <p14:tracePt t="245562" x="4572000" y="3170238"/>
          <p14:tracePt t="245595" x="4483100" y="3197225"/>
          <p14:tracePt t="245628" x="4438650" y="3197225"/>
          <p14:tracePt t="245661" x="4394200" y="3206750"/>
          <p14:tracePt t="245712" x="4375150" y="3206750"/>
          <p14:tracePt t="245750" x="4330700" y="3206750"/>
          <p14:tracePt t="245768" x="4295775" y="3224213"/>
          <p14:tracePt t="245796" x="4125913" y="3224213"/>
          <p14:tracePt t="245828" x="4037013" y="3232150"/>
          <p14:tracePt t="245861" x="3938588" y="3232150"/>
          <p14:tracePt t="245895" x="3840163" y="3232150"/>
          <p14:tracePt t="245928" x="3751263" y="3232150"/>
          <p14:tracePt t="245961" x="3732213" y="3232150"/>
          <p14:tracePt t="246000" x="3724275" y="3232150"/>
          <p14:tracePt t="246051" x="3724275" y="3224213"/>
          <p14:tracePt t="246112" x="3741738" y="3206750"/>
          <p14:tracePt t="246145" x="3803650" y="3152775"/>
          <p14:tracePt t="246178" x="3867150" y="3071813"/>
          <p14:tracePt t="246211" x="3938588" y="2982913"/>
          <p14:tracePt t="246250" x="3983038" y="2911475"/>
          <p14:tracePt t="246269" x="3990975" y="2901950"/>
          <p14:tracePt t="246301" x="4010025" y="2901950"/>
          <p14:tracePt t="246378" x="4000500" y="2901950"/>
          <p14:tracePt t="246411" x="3990975" y="2901950"/>
          <p14:tracePt t="246445" x="3983038" y="2911475"/>
          <p14:tracePt t="246533" x="3973513" y="2911475"/>
          <p14:tracePt t="248302" x="3965575" y="2921000"/>
          <p14:tracePt t="248329" x="3919538" y="2946400"/>
          <p14:tracePt t="248362" x="3776663" y="3009900"/>
          <p14:tracePt t="248395" x="3724275" y="3036888"/>
          <p14:tracePt t="248428" x="3687763" y="3036888"/>
          <p14:tracePt t="248462" x="3660775" y="3063875"/>
          <p14:tracePt t="248485" x="3589338" y="3098800"/>
          <p14:tracePt t="248518" x="3536950" y="3152775"/>
          <p14:tracePt t="248551" x="3490913" y="3232150"/>
          <p14:tracePt t="248595" x="3438525" y="3349625"/>
          <p14:tracePt t="248628" x="3411538" y="3429000"/>
          <p14:tracePt t="248662" x="3402013" y="3492500"/>
          <p14:tracePt t="248695" x="3384550" y="3536950"/>
          <p14:tracePt t="248719" x="3367088" y="3571875"/>
          <p14:tracePt t="248751" x="3295650" y="3635375"/>
          <p14:tracePt t="248769" x="3268663" y="3643313"/>
          <p14:tracePt t="248801" x="3197225" y="3670300"/>
          <p14:tracePt t="248845" x="3089275" y="3706813"/>
          <p14:tracePt t="248878" x="2990850" y="3733800"/>
          <p14:tracePt t="248912" x="2973388" y="3741738"/>
          <p14:tracePt t="249128" x="2982913" y="3741738"/>
          <p14:tracePt t="249162" x="3036888" y="3741738"/>
          <p14:tracePt t="249195" x="3098800" y="3759200"/>
          <p14:tracePt t="249218" x="3179763" y="3759200"/>
          <p14:tracePt t="249251" x="3241675" y="3759200"/>
          <p14:tracePt t="249269" x="3259138" y="3759200"/>
          <p14:tracePt t="249328" x="3268663" y="3759200"/>
          <p14:tracePt t="249551" x="3251200" y="3759200"/>
          <p14:tracePt t="249801" x="3232150" y="3759200"/>
          <p14:tracePt t="249829" x="3205163" y="3759200"/>
          <p14:tracePt t="249862" x="3054350" y="3759200"/>
          <p14:tracePt t="249895" x="2955925" y="3759200"/>
          <p14:tracePt t="249929" x="2928938" y="3759200"/>
          <p14:tracePt t="249978" x="2911475" y="3759200"/>
          <p14:tracePt t="250068" x="2946400" y="3759200"/>
          <p14:tracePt t="250096" x="3036888" y="3759200"/>
          <p14:tracePt t="250129" x="3170238" y="3768725"/>
          <p14:tracePt t="250162" x="3367088" y="3768725"/>
          <p14:tracePt t="250195" x="3473450" y="3768725"/>
          <p14:tracePt t="250219" x="3509963" y="3768725"/>
          <p14:tracePt t="250252" x="3527425" y="3768725"/>
          <p14:tracePt t="252068" x="3527425" y="3759200"/>
          <p14:tracePt t="252329" x="3517900" y="3759200"/>
          <p14:tracePt t="253551" x="3517900" y="3751263"/>
          <p14:tracePt t="253712" x="3517900" y="3733800"/>
          <p14:tracePt t="253751" x="3509963" y="3733800"/>
          <p14:tracePt t="253801" x="3500438" y="3724275"/>
          <p14:tracePt t="253830" x="3465513" y="3724275"/>
          <p14:tracePt t="253862" x="3322638" y="3697288"/>
          <p14:tracePt t="253896" x="3187700" y="3687763"/>
          <p14:tracePt t="253929" x="3152775" y="3687763"/>
          <p14:tracePt t="253962" x="3143250" y="3687763"/>
          <p14:tracePt t="254035" x="3214688" y="3687763"/>
          <p14:tracePt t="254063" x="3367088" y="3724275"/>
          <p14:tracePt t="254095" x="3544888" y="3751263"/>
          <p14:tracePt t="254129" x="3581400" y="3768725"/>
          <p14:tracePt t="254162" x="3589338" y="3778250"/>
          <p14:tracePt t="254235" x="3581400" y="3778250"/>
          <p14:tracePt t="254269" x="3571875" y="3786188"/>
          <p14:tracePt t="254303" x="3509963" y="3795713"/>
          <p14:tracePt t="254330" x="3446463" y="3830638"/>
          <p14:tracePt t="254362" x="3330575" y="3876675"/>
          <p14:tracePt t="254396" x="3259138" y="3884613"/>
          <p14:tracePt t="254429" x="3251200" y="3894138"/>
          <p14:tracePt t="255302" x="3517900" y="3894138"/>
          <p14:tracePt t="255346" x="3956050" y="3911600"/>
          <p14:tracePt t="255379" x="4303713" y="3983038"/>
          <p14:tracePt t="255412" x="4357688" y="3992563"/>
          <p14:tracePt t="255485" x="4232275" y="3992563"/>
          <p14:tracePt t="255519" x="3848100" y="3965575"/>
          <p14:tracePt t="255552" x="3394075" y="3929063"/>
          <p14:tracePt t="255580" x="3268663" y="3884613"/>
          <p14:tracePt t="255612" x="3259138" y="3884613"/>
          <p14:tracePt t="255662" x="3340100" y="3867150"/>
          <p14:tracePt t="255696" x="3724275" y="3830638"/>
          <p14:tracePt t="255729" x="3822700" y="3813175"/>
          <p14:tracePt t="255752" x="3848100" y="3813175"/>
          <p14:tracePt t="255818" x="3660775" y="3830638"/>
          <p14:tracePt t="255862" x="3616325" y="3830638"/>
          <p14:tracePt t="255929" x="3643313" y="3830638"/>
          <p14:tracePt t="255963" x="3705225" y="3830638"/>
          <p14:tracePt t="255985" x="3741738" y="3830638"/>
          <p14:tracePt t="256019" x="3795713" y="3830638"/>
          <p14:tracePt t="256052" x="3795713" y="3840163"/>
          <p14:tracePt t="256112" x="3633788" y="3867150"/>
          <p14:tracePt t="256146" x="3384550" y="3867150"/>
          <p14:tracePt t="256179" x="3340100" y="3867150"/>
          <p14:tracePt t="256212" x="3330575" y="3867150"/>
          <p14:tracePt t="256302" x="3571875" y="3867150"/>
          <p14:tracePt t="256330" x="4010025" y="3884613"/>
          <p14:tracePt t="256363" x="4197350" y="3884613"/>
          <p14:tracePt t="256396" x="4286250" y="3902075"/>
          <p14:tracePt t="256430" x="4330700" y="3911600"/>
          <p14:tracePt t="256463" x="4411663" y="3921125"/>
          <p14:tracePt t="256480" x="4438650" y="3921125"/>
          <p14:tracePt t="256519" x="4465638" y="3921125"/>
          <p14:tracePt t="256552" x="4500563" y="3921125"/>
          <p14:tracePt t="256580" x="4510088" y="3921125"/>
          <p14:tracePt t="256879" x="4633913" y="3921125"/>
          <p14:tracePt t="256912" x="4751388" y="3894138"/>
          <p14:tracePt t="256946" x="4857750" y="3894138"/>
          <p14:tracePt t="256979" x="4911725" y="3894138"/>
          <p14:tracePt t="257002" x="4929188" y="3894138"/>
          <p14:tracePt t="257035" x="4965700" y="3894138"/>
          <p14:tracePt t="257069" x="5018088" y="3894138"/>
          <p14:tracePt t="257097" x="5027613" y="3894138"/>
          <p14:tracePt t="257129" x="5072063" y="3894138"/>
          <p14:tracePt t="257163" x="5143500" y="3894138"/>
          <p14:tracePt t="257196" x="5187950" y="3894138"/>
          <p14:tracePt t="257230" x="5214938" y="3894138"/>
          <p14:tracePt t="257269" x="5259388" y="3894138"/>
          <p14:tracePt t="257303" x="5295900" y="3894138"/>
          <p14:tracePt t="257330" x="5303838" y="3894138"/>
          <p14:tracePt t="257363" x="5313363" y="3894138"/>
          <p14:tracePt t="257429" x="5322888" y="3894138"/>
          <p14:tracePt t="257479" x="5330825" y="3894138"/>
          <p14:tracePt t="257503" x="5349875" y="3894138"/>
          <p14:tracePt t="257536" x="5394325" y="3894138"/>
          <p14:tracePt t="257564" x="5456238" y="3876675"/>
          <p14:tracePt t="257596" x="5581650" y="3876675"/>
          <p14:tracePt t="257630" x="5688013" y="3867150"/>
          <p14:tracePt t="257663" x="5751513" y="3867150"/>
          <p14:tracePt t="257696" x="5813425" y="3867150"/>
          <p14:tracePt t="257719" x="5894388" y="3867150"/>
          <p14:tracePt t="257752" x="5956300" y="3867150"/>
          <p14:tracePt t="257770" x="6000750" y="3867150"/>
          <p14:tracePt t="257803" x="6064250" y="3867150"/>
          <p14:tracePt t="257846" x="6135688" y="3867150"/>
          <p14:tracePt t="257880" x="6232525" y="3867150"/>
          <p14:tracePt t="257913" x="6278563" y="3867150"/>
          <p14:tracePt t="257946" x="6350000" y="3857625"/>
          <p14:tracePt t="257979" x="6394450" y="3857625"/>
          <p14:tracePt t="258018" x="6438900" y="3840163"/>
          <p14:tracePt t="258053" x="6492875" y="3840163"/>
          <p14:tracePt t="258081" x="6518275" y="3840163"/>
          <p14:tracePt t="258113" x="6599238" y="3840163"/>
          <p14:tracePt t="258146" x="6697663" y="3840163"/>
          <p14:tracePt t="258179" x="6796088" y="3840163"/>
          <p14:tracePt t="258213" x="6938963" y="3840163"/>
          <p14:tracePt t="258236" x="7027863" y="3840163"/>
          <p14:tracePt t="258269" x="7153275" y="3830638"/>
          <p14:tracePt t="258298" x="7286625" y="3795713"/>
          <p14:tracePt t="258630" x="7446963" y="3768725"/>
          <p14:tracePt t="258663" x="7589838" y="3724275"/>
          <p14:tracePt t="258697" x="7653338" y="3724275"/>
          <p14:tracePt t="258730" x="7680325" y="3724275"/>
          <p14:tracePt t="258768" x="7715250" y="3724275"/>
          <p14:tracePt t="258803" x="7759700" y="3724275"/>
          <p14:tracePt t="258830" x="7786688" y="3724275"/>
          <p14:tracePt t="258879" x="7804150" y="3724275"/>
          <p14:tracePt t="258913" x="7840663" y="3724275"/>
          <p14:tracePt t="258963" x="7850188" y="3724275"/>
          <p14:tracePt t="259113" x="7850188" y="3714750"/>
          <p14:tracePt t="259480" x="7850188" y="3706813"/>
          <p14:tracePt t="259552" x="7850188" y="3697288"/>
          <p14:tracePt t="259730" x="7850188" y="3687763"/>
          <p14:tracePt t="260303" x="7840663" y="3687763"/>
          <p14:tracePt t="260752" x="7823200" y="3687763"/>
          <p14:tracePt t="260846" x="7813675" y="3687763"/>
          <p14:tracePt t="260913" x="7804150" y="3697288"/>
          <p14:tracePt t="260963" x="7796213" y="3697288"/>
          <p14:tracePt t="261019" x="7786688" y="3697288"/>
          <p14:tracePt t="261053" x="7778750" y="3697288"/>
          <p14:tracePt t="261130" x="7769225" y="3697288"/>
          <p14:tracePt t="261580" x="7769225" y="3706813"/>
          <p14:tracePt t="261663" x="7769225" y="3714750"/>
          <p14:tracePt t="262736" x="7759700" y="3714750"/>
          <p14:tracePt t="262802" x="7732713" y="3714750"/>
          <p14:tracePt t="262831" x="7724775" y="3714750"/>
          <p14:tracePt t="262863" x="7715250" y="3714750"/>
          <p14:tracePt t="262930" x="7707313" y="3714750"/>
          <p14:tracePt t="265053" x="7688263" y="3714750"/>
          <p14:tracePt t="265081" x="7626350" y="3733800"/>
          <p14:tracePt t="265114" x="7402513" y="3741738"/>
          <p14:tracePt t="265147" x="7170738" y="3759200"/>
          <p14:tracePt t="265181" x="7089775" y="3759200"/>
          <p14:tracePt t="265215" x="7072313" y="3759200"/>
          <p14:tracePt t="265330" x="7089775" y="3768725"/>
          <p14:tracePt t="265380" x="7099300" y="3768725"/>
          <p14:tracePt t="265413" x="7108825" y="3778250"/>
          <p14:tracePt t="265464" x="7116763" y="3778250"/>
          <p14:tracePt t="265536" x="7126288" y="3778250"/>
          <p14:tracePt t="265570" x="7161213" y="3778250"/>
          <p14:tracePt t="265598" x="7232650" y="3778250"/>
          <p14:tracePt t="265631" x="7278688" y="3778250"/>
          <p14:tracePt t="265664" x="7304088" y="3778250"/>
          <p14:tracePt t="265697" x="7331075" y="3778250"/>
          <p14:tracePt t="297518" x="6973888" y="3867150"/>
          <p14:tracePt t="297540" x="6680200" y="3921125"/>
          <p14:tracePt t="297590" x="5795963" y="4027488"/>
          <p14:tracePt t="297620" x="5126038" y="4108450"/>
          <p14:tracePt t="297652" x="4741863" y="4152900"/>
          <p14:tracePt t="297685" x="4232275" y="4187825"/>
          <p14:tracePt t="297718" x="4108450" y="4224338"/>
          <p14:tracePt t="298134" x="3911600" y="4278313"/>
          <p14:tracePt t="298168" x="3679825" y="4349750"/>
          <p14:tracePt t="298201" x="3375025" y="4394200"/>
          <p14:tracePt t="298234" x="3054350" y="4448175"/>
          <p14:tracePt t="298268" x="2732088" y="4500563"/>
          <p14:tracePt t="298308" x="2527300" y="4510088"/>
          <p14:tracePt t="298341" x="2366963" y="4510088"/>
          <p14:tracePt t="298368" x="2312988" y="4510088"/>
          <p14:tracePt t="298402" x="2187575" y="4510088"/>
          <p14:tracePt t="298435" x="2089150" y="4510088"/>
          <p14:tracePt t="298468" x="2017713" y="4510088"/>
          <p14:tracePt t="298501" x="1982788" y="4510088"/>
          <p14:tracePt t="298534" x="1955800" y="4510088"/>
          <p14:tracePt t="298558" x="1946275" y="4510088"/>
          <p14:tracePt t="298590" x="1919288" y="4510088"/>
          <p14:tracePt t="298635" x="1901825" y="4510088"/>
          <p14:tracePt t="299123" x="1911350" y="4510088"/>
          <p14:tracePt t="299184" x="1919288" y="4510088"/>
          <p14:tracePt t="299251" x="1938338" y="4510088"/>
          <p14:tracePt t="299323" x="1946275" y="4510088"/>
          <p14:tracePt t="299451" x="1955800" y="4510088"/>
          <p14:tracePt t="299534" x="1965325" y="4510088"/>
          <p14:tracePt t="299573" x="1982788" y="4510088"/>
          <p14:tracePt t="299618" x="2027238" y="4510088"/>
          <p14:tracePt t="299651" x="2044700" y="4500563"/>
          <p14:tracePt t="299684" x="2071688" y="4500563"/>
          <p14:tracePt t="299718" x="2089150" y="4500563"/>
          <p14:tracePt t="299751" x="2108200" y="4500563"/>
          <p14:tracePt t="299774" x="2116138" y="4500563"/>
          <p14:tracePt t="299808" x="2125663" y="4500563"/>
          <p14:tracePt t="299841" x="2179638" y="4500563"/>
          <p14:tracePt t="299869" x="2205038" y="4500563"/>
          <p14:tracePt t="299901" x="2224088" y="4500563"/>
          <p14:tracePt t="299935" x="2276475" y="4500563"/>
          <p14:tracePt t="299969" x="2347913" y="4500563"/>
          <p14:tracePt t="300001" x="2393950" y="4492625"/>
          <p14:tracePt t="300034" x="2411413" y="4492625"/>
          <p14:tracePt t="300058" x="2473325" y="4492625"/>
          <p14:tracePt t="300091" x="2536825" y="4473575"/>
          <p14:tracePt t="300124" x="2608263" y="4465638"/>
          <p14:tracePt t="300152" x="2643188" y="4465638"/>
          <p14:tracePt t="300185" x="2741613" y="4465638"/>
          <p14:tracePt t="300218" x="2813050" y="4465638"/>
          <p14:tracePt t="300251" x="2901950" y="4465638"/>
          <p14:tracePt t="300284" x="3044825" y="4465638"/>
          <p14:tracePt t="300324" x="3224213" y="4465638"/>
          <p14:tracePt t="300357" x="3348038" y="4465638"/>
          <p14:tracePt t="300385" x="3429000" y="4465638"/>
          <p14:tracePt t="300418" x="3625850" y="4465638"/>
          <p14:tracePt t="300452" x="3759200" y="4500563"/>
          <p14:tracePt t="300485" x="3848100" y="4510088"/>
          <p14:tracePt t="300509" x="3956050" y="4537075"/>
          <p14:tracePt t="300542" x="4160838" y="4572000"/>
          <p14:tracePt t="300574" x="4259263" y="4581525"/>
          <p14:tracePt t="300607" x="4340225" y="4581525"/>
          <p14:tracePt t="300636" x="4375150" y="4591050"/>
          <p14:tracePt t="300985" x="4510088" y="4572000"/>
          <p14:tracePt t="301019" x="4589463" y="4572000"/>
          <p14:tracePt t="301059" x="4608513" y="4572000"/>
          <p14:tracePt t="301108" x="4652963" y="4572000"/>
          <p14:tracePt t="301135" x="4679950" y="4564063"/>
          <p14:tracePt t="301169" x="4714875" y="4564063"/>
          <p14:tracePt t="301202" x="4741863" y="4554538"/>
          <p14:tracePt t="301235" x="4822825" y="4554538"/>
          <p14:tracePt t="301268" x="4894263" y="4554538"/>
          <p14:tracePt t="301286" x="4902200" y="4554538"/>
          <p14:tracePt t="301324" x="4911725" y="4554538"/>
          <p14:tracePt t="301373" x="4929188" y="4554538"/>
          <p14:tracePt t="301402" x="4973638" y="4545013"/>
          <p14:tracePt t="301435" x="5027613" y="4545013"/>
          <p14:tracePt t="301452" x="5054600" y="4545013"/>
          <p14:tracePt t="301485" x="5108575" y="4545013"/>
          <p14:tracePt t="301518" x="5135563" y="4545013"/>
          <p14:tracePt t="301541" x="5153025" y="4545013"/>
          <p14:tracePt t="301574" x="5170488" y="4545013"/>
          <p14:tracePt t="301607" x="5180013" y="4545013"/>
          <p14:tracePt t="301651" x="5180013" y="4537075"/>
          <p14:tracePt t="301735" x="5197475" y="4537075"/>
          <p14:tracePt t="301759" x="5241925" y="4519613"/>
          <p14:tracePt t="301778" x="5330825" y="4519613"/>
          <p14:tracePt t="301809" x="5429250" y="4519613"/>
          <p14:tracePt t="301841" x="5545138" y="4519613"/>
          <p14:tracePt t="301874" x="5616575" y="4519613"/>
          <p14:tracePt t="301902" x="5688013" y="4519613"/>
          <p14:tracePt t="301935" x="5759450" y="4519613"/>
          <p14:tracePt t="301968" x="5813425" y="4519613"/>
          <p14:tracePt t="302018" x="5830888" y="4519613"/>
          <p14:tracePt t="302235" x="5894388" y="4519613"/>
          <p14:tracePt t="302268" x="6081713" y="4492625"/>
          <p14:tracePt t="302286" x="6116638" y="4492625"/>
          <p14:tracePt t="302311" x="6153150" y="4483100"/>
          <p14:tracePt t="302342" x="6180138" y="4483100"/>
          <p14:tracePt t="302418" x="6108700" y="4483100"/>
          <p14:tracePt t="302451" x="6054725" y="4483100"/>
          <p14:tracePt t="302485" x="6010275" y="4483100"/>
          <p14:tracePt t="302518" x="5946775" y="4492625"/>
          <p14:tracePt t="302541" x="5946775" y="4510088"/>
          <p14:tracePt t="302590" x="6054725" y="4510088"/>
          <p14:tracePt t="302624" x="6099175" y="4510088"/>
          <p14:tracePt t="302652" x="6108700" y="4510088"/>
          <p14:tracePt t="302701" x="6000750" y="4510088"/>
          <p14:tracePt t="302735" x="5803900" y="4537075"/>
          <p14:tracePt t="302768" x="5759450" y="4537075"/>
          <p14:tracePt t="302858" x="5875338" y="4527550"/>
          <p14:tracePt t="302886" x="5938838" y="4527550"/>
          <p14:tracePt t="302918" x="5973763" y="4527550"/>
          <p14:tracePt t="302968" x="5724525" y="4616450"/>
          <p14:tracePt t="303001" x="5608638" y="4643438"/>
          <p14:tracePt t="303035" x="5572125" y="4652963"/>
          <p14:tracePt t="303107" x="5786438" y="4608513"/>
          <p14:tracePt t="303136" x="6143625" y="4519613"/>
          <p14:tracePt t="303168" x="6269038" y="4500563"/>
          <p14:tracePt t="303201" x="6402388" y="4500563"/>
          <p14:tracePt t="303235" x="6545263" y="4510088"/>
          <p14:tracePt t="303269" x="6616700" y="4519613"/>
          <p14:tracePt t="303287" x="6626225" y="4537075"/>
          <p14:tracePt t="303310" x="6670675" y="4545013"/>
          <p14:tracePt t="303341" x="6742113" y="4554538"/>
          <p14:tracePt t="303370" x="6751638" y="4554538"/>
          <p14:tracePt t="303401" x="6759575" y="4554538"/>
          <p14:tracePt t="311002" x="6027738" y="4572000"/>
          <p14:tracePt t="311052" x="3705225" y="4394200"/>
          <p14:tracePt t="311091" x="2652713" y="4357688"/>
          <p14:tracePt t="311125" x="2312988" y="4384675"/>
          <p14:tracePt t="311419" x="2108200" y="4448175"/>
          <p14:tracePt t="311452" x="1893888" y="4519613"/>
          <p14:tracePt t="311486" x="1500188" y="4608513"/>
          <p14:tracePt t="311519" x="1223963" y="4662488"/>
          <p14:tracePt t="311553" x="1089025" y="4697413"/>
          <p14:tracePt t="311592" x="1071563" y="4697413"/>
          <p14:tracePt t="311626" x="1071563" y="4706938"/>
          <p14:tracePt t="311653" x="1036638" y="4733925"/>
          <p14:tracePt t="311686" x="1027113" y="4741863"/>
          <p14:tracePt t="311736" x="1027113" y="4759325"/>
          <p14:tracePt t="311770" x="1027113" y="4805363"/>
          <p14:tracePt t="311787" x="1027113" y="4822825"/>
          <p14:tracePt t="311809" x="1027113" y="4867275"/>
          <p14:tracePt t="311843" x="1081088" y="4956175"/>
          <p14:tracePt t="311876" x="1143000" y="5045075"/>
          <p14:tracePt t="311904" x="1268413" y="5099050"/>
          <p14:tracePt t="311936" x="1384300" y="5126038"/>
          <p14:tracePt t="311970" x="1517650" y="5108575"/>
          <p14:tracePt t="312003" x="1633538" y="5045075"/>
          <p14:tracePt t="312036" x="1741488" y="4973638"/>
          <p14:tracePt t="312059" x="1776413" y="4902200"/>
          <p14:tracePt t="312092" x="1803400" y="4849813"/>
          <p14:tracePt t="312126" x="1803400" y="4813300"/>
          <p14:tracePt t="312153" x="1751013" y="4768850"/>
          <p14:tracePt t="312186" x="1554163" y="4670425"/>
          <p14:tracePt t="312219" x="1438275" y="4643438"/>
          <p14:tracePt t="312252" x="1384300" y="4643438"/>
          <p14:tracePt t="312286" x="1347788" y="4662488"/>
          <p14:tracePt t="312327" x="1241425" y="4786313"/>
          <p14:tracePt t="312360" x="1160463" y="4921250"/>
          <p14:tracePt t="312393" x="1152525" y="4948238"/>
          <p14:tracePt t="312469" x="1330325" y="5000625"/>
          <p14:tracePt t="312502" x="1490663" y="5037138"/>
          <p14:tracePt t="312536" x="1608138" y="5037138"/>
          <p14:tracePt t="312559" x="1652588" y="5019675"/>
          <p14:tracePt t="312592" x="1776413" y="4902200"/>
          <p14:tracePt t="312626" x="1830388" y="4813300"/>
          <p14:tracePt t="312670" x="1830388" y="4733925"/>
          <p14:tracePt t="312703" x="1830388" y="4687888"/>
          <p14:tracePt t="312736" x="1714500" y="4616450"/>
          <p14:tracePt t="312770" x="1589088" y="4572000"/>
          <p14:tracePt t="312787" x="1571625" y="4572000"/>
          <p14:tracePt t="312826" x="1554163" y="4572000"/>
          <p14:tracePt t="312861" x="1473200" y="4625975"/>
          <p14:tracePt t="312887" x="1357313" y="4714875"/>
          <p14:tracePt t="312919" x="1285875" y="4786313"/>
          <p14:tracePt t="312953" x="1268413" y="4813300"/>
          <p14:tracePt t="312986" x="1268413" y="4876800"/>
          <p14:tracePt t="313036" x="1276350" y="4911725"/>
          <p14:tracePt t="313075" x="1374775" y="5010150"/>
          <p14:tracePt t="313109" x="1490663" y="5072063"/>
          <p14:tracePt t="313137" x="1571625" y="5099050"/>
          <p14:tracePt t="313170" x="1660525" y="5116513"/>
          <p14:tracePt t="313203" x="1731963" y="5099050"/>
          <p14:tracePt t="313236" x="1795463" y="5045075"/>
          <p14:tracePt t="313270" x="1847850" y="4973638"/>
          <p14:tracePt t="313288" x="1857375" y="4938713"/>
          <p14:tracePt t="313326" x="1857375" y="4921250"/>
          <p14:tracePt t="313376" x="1581150" y="4724400"/>
          <p14:tracePt t="313404" x="1374775" y="4652963"/>
          <p14:tracePt t="313437" x="1285875" y="4635500"/>
          <p14:tracePt t="313469" x="1268413" y="4635500"/>
          <p14:tracePt t="313503" x="1204913" y="4652963"/>
          <p14:tracePt t="313536" x="1108075" y="4724400"/>
          <p14:tracePt t="313560" x="1089025" y="4759325"/>
          <p14:tracePt t="313593" x="1071563" y="4778375"/>
          <p14:tracePt t="313626" x="1071563" y="4786313"/>
          <p14:tracePt t="313654" x="1108075" y="4867275"/>
          <p14:tracePt t="313670" x="1152525" y="4929188"/>
          <p14:tracePt t="313703" x="1312863" y="5019675"/>
          <p14:tracePt t="313736" x="1374775" y="5027613"/>
          <p14:tracePt t="313769" x="1490663" y="5027613"/>
          <p14:tracePt t="313788" x="1571625" y="4973638"/>
          <p14:tracePt t="313825" x="1643063" y="4894263"/>
          <p14:tracePt t="313859" x="1670050" y="4805363"/>
          <p14:tracePt t="313887" x="1670050" y="4786313"/>
          <p14:tracePt t="313920" x="1652588" y="4724400"/>
          <p14:tracePt t="313954" x="1527175" y="4635500"/>
          <p14:tracePt t="313987" x="1241425" y="4564063"/>
          <p14:tracePt t="314020" x="1152525" y="4564063"/>
          <p14:tracePt t="314053" x="1044575" y="4662488"/>
          <p14:tracePt t="314092" x="965200" y="4805363"/>
          <p14:tracePt t="314126" x="938213" y="4849813"/>
          <p14:tracePt t="314153" x="938213" y="4857750"/>
          <p14:tracePt t="314186" x="955675" y="4902200"/>
          <p14:tracePt t="314220" x="990600" y="4929188"/>
          <p14:tracePt t="314253" x="1017588" y="4938713"/>
          <p14:tracePt t="314286" x="1071563" y="4965700"/>
          <p14:tracePt t="314311" x="1089025" y="4965700"/>
          <p14:tracePt t="314343" x="1089025" y="4973638"/>
          <p14:tracePt t="315453" x="1116013" y="4973638"/>
          <p14:tracePt t="315486" x="1214438" y="4965700"/>
          <p14:tracePt t="315520" x="1455738" y="4965700"/>
          <p14:tracePt t="315544" x="1527175" y="4965700"/>
          <p14:tracePt t="315576" x="1554163" y="4965700"/>
          <p14:tracePt t="315610" x="1571625" y="4965700"/>
          <p14:tracePt t="315670" x="1571625" y="4956175"/>
          <p14:tracePt t="315970" x="1562100" y="4948238"/>
          <p14:tracePt t="316020" x="1527175" y="4921250"/>
          <p14:tracePt t="316053" x="1268413" y="4857750"/>
          <p14:tracePt t="316092" x="1071563" y="4795838"/>
          <p14:tracePt t="316126" x="1027113" y="4795838"/>
          <p14:tracePt t="316154" x="1017588" y="4795838"/>
          <p14:tracePt t="316254" x="1116013" y="4795838"/>
          <p14:tracePt t="316286" x="1196975" y="4805363"/>
          <p14:tracePt t="316310" x="1250950" y="4805363"/>
          <p14:tracePt t="316343" x="1312863" y="4813300"/>
          <p14:tracePt t="316392" x="1330325" y="4813300"/>
          <p14:tracePt t="316420" x="1339850" y="4813300"/>
          <p14:tracePt t="316453" x="1357313" y="4813300"/>
          <p14:tracePt t="316520" x="1384300" y="4813300"/>
          <p14:tracePt t="316553" x="1401763" y="4813300"/>
          <p14:tracePt t="316609" x="1411288" y="4813300"/>
          <p14:tracePt t="316642" x="1419225" y="4813300"/>
          <p14:tracePt t="316688" x="1428750" y="4813300"/>
          <p14:tracePt t="316843" x="1455738" y="4813300"/>
          <p14:tracePt t="316892" x="1465263" y="4813300"/>
          <p14:tracePt t="316970" x="1473200" y="4813300"/>
          <p14:tracePt t="317020" x="1473200" y="4822825"/>
          <p14:tracePt t="317075" x="1473200" y="4830763"/>
          <p14:tracePt t="317109" x="1482725" y="4849813"/>
          <p14:tracePt t="317143" x="1482725" y="4876800"/>
          <p14:tracePt t="317171" x="1482725" y="4894263"/>
          <p14:tracePt t="317203" x="1428750" y="4929188"/>
          <p14:tracePt t="317236" x="1268413" y="4965700"/>
          <p14:tracePt t="317270" x="1196975" y="4965700"/>
          <p14:tracePt t="317289" x="1187450" y="4965700"/>
          <p14:tracePt t="317313" x="1160463" y="4965700"/>
          <p14:tracePt t="317360" x="1143000" y="4911725"/>
          <p14:tracePt t="317388" x="1116013" y="4830763"/>
          <p14:tracePt t="317420" x="1108075" y="4759325"/>
          <p14:tracePt t="317453" x="1108075" y="4741863"/>
          <p14:tracePt t="317486" x="1160463" y="4679950"/>
          <p14:tracePt t="317520" x="1312863" y="4625975"/>
          <p14:tracePt t="317553" x="1411288" y="4598988"/>
          <p14:tracePt t="317576" x="1446213" y="4598988"/>
          <p14:tracePt t="317609" x="1562100" y="4598988"/>
          <p14:tracePt t="317643" x="1652588" y="4598988"/>
          <p14:tracePt t="317671" x="1670050" y="4598988"/>
          <p14:tracePt t="317703" x="1697038" y="4598988"/>
          <p14:tracePt t="317736" x="1731963" y="4608513"/>
          <p14:tracePt t="317770" x="1768475" y="4643438"/>
          <p14:tracePt t="317788" x="1785938" y="4652963"/>
          <p14:tracePt t="317826" x="1803400" y="4670425"/>
          <p14:tracePt t="317862" x="1803400" y="4714875"/>
          <p14:tracePt t="317887" x="1803400" y="4733925"/>
          <p14:tracePt t="317921" x="1803400" y="4751388"/>
          <p14:tracePt t="317953" x="1803400" y="4795838"/>
          <p14:tracePt t="317986" x="1795463" y="4857750"/>
          <p14:tracePt t="318020" x="1785938" y="4902200"/>
          <p14:tracePt t="318053" x="1776413" y="4921250"/>
          <p14:tracePt t="318076" x="1751013" y="4965700"/>
          <p14:tracePt t="318109" x="1724025" y="5010150"/>
          <p14:tracePt t="318143" x="1704975" y="5027613"/>
          <p14:tracePt t="318187" x="1687513" y="5027613"/>
          <p14:tracePt t="318220" x="1660525" y="5054600"/>
          <p14:tracePt t="318253" x="1589088" y="5072063"/>
          <p14:tracePt t="318287" x="1571625" y="5091113"/>
          <p14:tracePt t="318311" x="1562100" y="5091113"/>
          <p14:tracePt t="318344" x="1536700" y="5091113"/>
          <p14:tracePt t="318377" x="1517650" y="5091113"/>
          <p14:tracePt t="318404" x="1500188" y="5091113"/>
          <p14:tracePt t="318437" x="1490663" y="5091113"/>
          <p14:tracePt t="318504" x="1473200" y="5081588"/>
          <p14:tracePt t="318537" x="1446213" y="5064125"/>
          <p14:tracePt t="318576" x="1438275" y="5054600"/>
          <p14:tracePt t="318626" x="1428750" y="5045075"/>
          <p14:tracePt t="318654" x="1393825" y="5010150"/>
          <p14:tracePt t="318687" x="1347788" y="4965700"/>
          <p14:tracePt t="318720" x="1322388" y="4929188"/>
          <p14:tracePt t="318770" x="1312863" y="4911725"/>
          <p14:tracePt t="318788" x="1312863" y="4894263"/>
          <p14:tracePt t="318826" x="1303338" y="4849813"/>
          <p14:tracePt t="318859" x="1303338" y="4805363"/>
          <p14:tracePt t="318887" x="1303338" y="4778375"/>
          <p14:tracePt t="318920" x="1303338" y="4768850"/>
          <p14:tracePt t="318954" x="1303338" y="4741863"/>
          <p14:tracePt t="319004" x="1312863" y="4733925"/>
          <p14:tracePt t="319054" x="1330325" y="4714875"/>
          <p14:tracePt t="319092" x="1357313" y="4697413"/>
          <p14:tracePt t="319126" x="1384300" y="4670425"/>
          <p14:tracePt t="319171" x="1401763" y="4662488"/>
          <p14:tracePt t="319203" x="1428750" y="4652963"/>
          <p14:tracePt t="319237" x="1446213" y="4643438"/>
          <p14:tracePt t="319270" x="1473200" y="4643438"/>
          <p14:tracePt t="319310" x="1482725" y="4643438"/>
          <p14:tracePt t="319343" x="1500188" y="4643438"/>
          <p14:tracePt t="319376" x="1509713" y="4643438"/>
          <p14:tracePt t="319404" x="1517650" y="4643438"/>
          <p14:tracePt t="319437" x="1536700" y="4643438"/>
          <p14:tracePt t="319471" x="1562100" y="4643438"/>
          <p14:tracePt t="319504" x="1581150" y="4643438"/>
          <p14:tracePt t="319537" x="1589088" y="4643438"/>
          <p14:tracePt t="319561" x="1598613" y="4643438"/>
          <p14:tracePt t="319593" x="1616075" y="4643438"/>
          <p14:tracePt t="319628" x="1633538" y="4652963"/>
          <p14:tracePt t="319670" x="1660525" y="4662488"/>
          <p14:tracePt t="319704" x="1687513" y="4670425"/>
          <p14:tracePt t="319737" x="1704975" y="4687888"/>
          <p14:tracePt t="319787" x="1704975" y="4697413"/>
          <p14:tracePt t="319811" x="1714500" y="4706938"/>
          <p14:tracePt t="319843" x="1731963" y="4724400"/>
          <p14:tracePt t="319876" x="1758950" y="4759325"/>
          <p14:tracePt t="319905" x="1768475" y="4786313"/>
          <p14:tracePt t="319937" x="1776413" y="4805363"/>
          <p14:tracePt t="319971" x="1785938" y="4849813"/>
          <p14:tracePt t="320004" x="1785938" y="4884738"/>
          <p14:tracePt t="320037" x="1795463" y="4948238"/>
          <p14:tracePt t="320060" x="1795463" y="5010150"/>
          <p14:tracePt t="320094" x="1776413" y="5099050"/>
          <p14:tracePt t="320127" x="1768475" y="5116513"/>
          <p14:tracePt t="320155" x="1751013" y="5126038"/>
          <p14:tracePt t="320187" x="1741488" y="5135563"/>
          <p14:tracePt t="320220" x="1687513" y="5153025"/>
          <p14:tracePt t="320254" x="1625600" y="5170488"/>
          <p14:tracePt t="320287" x="1581150" y="5170488"/>
          <p14:tracePt t="320295" x="1562100" y="5170488"/>
          <p14:tracePt t="320327" x="1509713" y="5170488"/>
          <p14:tracePt t="320360" x="1455738" y="5170488"/>
          <p14:tracePt t="320388" x="1419225" y="5170488"/>
          <p14:tracePt t="320420" x="1322388" y="5170488"/>
          <p14:tracePt t="320453" x="1268413" y="5153025"/>
          <p14:tracePt t="320487" x="1250950" y="5143500"/>
          <p14:tracePt t="320520" x="1241425" y="5135563"/>
          <p14:tracePt t="320553" x="1241425" y="5116513"/>
          <p14:tracePt t="320593" x="1241425" y="5091113"/>
          <p14:tracePt t="320627" x="1231900" y="5010150"/>
          <p14:tracePt t="320655" x="1214438" y="4921250"/>
          <p14:tracePt t="320687" x="1214438" y="4876800"/>
          <p14:tracePt t="320721" x="1214438" y="4857750"/>
          <p14:tracePt t="320770" x="1231900" y="4795838"/>
          <p14:tracePt t="320788" x="1241425" y="4786313"/>
          <p14:tracePt t="320811" x="1250950" y="4751388"/>
          <p14:tracePt t="320844" x="1295400" y="4724400"/>
          <p14:tracePt t="320877" x="1312863" y="4706938"/>
          <p14:tracePt t="320904" x="1339850" y="4706938"/>
          <p14:tracePt t="320937" x="1374775" y="4687888"/>
          <p14:tracePt t="320987" x="1401763" y="4687888"/>
          <p14:tracePt t="321037" x="1446213" y="4687888"/>
          <p14:tracePt t="321061" x="1490663" y="4687888"/>
          <p14:tracePt t="321094" x="1517650" y="4687888"/>
          <p14:tracePt t="321127" x="1536700" y="4697413"/>
          <p14:tracePt t="321154" x="1571625" y="4706938"/>
          <p14:tracePt t="321187" x="1608138" y="4714875"/>
          <p14:tracePt t="321237" x="1616075" y="4724400"/>
          <p14:tracePt t="321271" x="1633538" y="4733925"/>
          <p14:tracePt t="321289" x="1633538" y="4741863"/>
          <p14:tracePt t="321321" x="1643063" y="4741863"/>
          <p14:tracePt t="321360" x="1652588" y="4759325"/>
          <p14:tracePt t="321388" x="1679575" y="4786313"/>
          <p14:tracePt t="321421" x="1697038" y="4822825"/>
          <p14:tracePt t="321454" x="1704975" y="4840288"/>
          <p14:tracePt t="321487" x="1714500" y="4884738"/>
          <p14:tracePt t="321520" x="1724025" y="4921250"/>
          <p14:tracePt t="321554" x="1724025" y="5010150"/>
          <p14:tracePt t="321594" x="1714500" y="5064125"/>
          <p14:tracePt t="321628" x="1687513" y="5108575"/>
          <p14:tracePt t="321655" x="1670050" y="5126038"/>
          <p14:tracePt t="321687" x="1643063" y="5135563"/>
          <p14:tracePt t="321720" x="1608138" y="5135563"/>
          <p14:tracePt t="321754" x="1589088" y="5143500"/>
          <p14:tracePt t="321787" x="1536700" y="5162550"/>
          <p14:tracePt t="321812" x="1500188" y="5162550"/>
          <p14:tracePt t="321845" x="1482725" y="5162550"/>
          <p14:tracePt t="321877" x="1446213" y="5162550"/>
          <p14:tracePt t="321905" x="1419225" y="5153025"/>
          <p14:tracePt t="321938" x="1393825" y="5135563"/>
          <p14:tracePt t="321987" x="1384300" y="5126038"/>
          <p14:tracePt t="322021" x="1384300" y="5116513"/>
          <p14:tracePt t="322070" x="1384300" y="5108575"/>
          <p14:tracePt t="322126" x="1384300" y="5099050"/>
          <p14:tracePt t="322187" x="1384300" y="5091113"/>
          <p14:tracePt t="322220" x="1374775" y="5064125"/>
          <p14:tracePt t="322254" x="1366838" y="5027613"/>
          <p14:tracePt t="322287" x="1366838" y="5019675"/>
          <p14:tracePt t="322311" x="1357313" y="5010150"/>
          <p14:tracePt t="322344" x="1357313" y="4992688"/>
          <p14:tracePt t="322393" x="1357313" y="4983163"/>
          <p14:tracePt t="322438" x="1347788" y="4956175"/>
          <p14:tracePt t="322470" x="1347788" y="4929188"/>
          <p14:tracePt t="322504" x="1330325" y="4902200"/>
          <p14:tracePt t="322554" x="1330325" y="4894263"/>
          <p14:tracePt t="322577" x="1330325" y="4884738"/>
          <p14:tracePt t="322626" x="1330325" y="4857750"/>
          <p14:tracePt t="322655" x="1330325" y="4840288"/>
          <p14:tracePt t="322687" x="1330325" y="4813300"/>
          <p14:tracePt t="322721" x="1330325" y="4786313"/>
          <p14:tracePt t="322754" x="1330325" y="4768850"/>
          <p14:tracePt t="322787" x="1330325" y="4751388"/>
          <p14:tracePt t="322811" x="1339850" y="4741863"/>
          <p14:tracePt t="322844" x="1357313" y="4697413"/>
          <p14:tracePt t="322877" x="1366838" y="4679950"/>
          <p14:tracePt t="322921" x="1374775" y="4670425"/>
          <p14:tracePt t="322955" x="1401763" y="4652963"/>
          <p14:tracePt t="322988" x="1428750" y="4635500"/>
          <p14:tracePt t="323020" x="1438275" y="4625975"/>
          <p14:tracePt t="323054" x="1473200" y="4616450"/>
          <p14:tracePt t="323093" x="1500188" y="4608513"/>
          <p14:tracePt t="323143" x="1517650" y="4608513"/>
          <p14:tracePt t="323187" x="1536700" y="4608513"/>
          <p14:tracePt t="323221" x="1562100" y="4608513"/>
          <p14:tracePt t="323254" x="1571625" y="4608513"/>
          <p14:tracePt t="323287" x="1581150" y="4608513"/>
          <p14:tracePt t="323359" x="1589088" y="4608513"/>
          <p14:tracePt t="323404" x="1598613" y="4608513"/>
          <p14:tracePt t="323455" x="1608138" y="4608513"/>
          <p14:tracePt t="323505" x="1625600" y="4608513"/>
          <p14:tracePt t="323538" x="1633538" y="4616450"/>
          <p14:tracePt t="323561" x="1643063" y="4625975"/>
          <p14:tracePt t="323594" x="1660525" y="4635500"/>
          <p14:tracePt t="323627" x="1670050" y="4635500"/>
          <p14:tracePt t="323655" x="1679575" y="4643438"/>
          <p14:tracePt t="323704" x="1697038" y="4662488"/>
          <p14:tracePt t="323754" x="1704975" y="4670425"/>
          <p14:tracePt t="323787" x="1714500" y="4697413"/>
          <p14:tracePt t="323811" x="1731963" y="4724400"/>
          <p14:tracePt t="323844" x="1741488" y="4751388"/>
          <p14:tracePt t="323877" x="1758950" y="4778375"/>
          <p14:tracePt t="323905" x="1768475" y="4805363"/>
          <p14:tracePt t="323937" x="1776413" y="4813300"/>
          <p14:tracePt t="323971" x="1776413" y="4830763"/>
          <p14:tracePt t="324037" x="1776413" y="4849813"/>
          <p14:tracePt t="324093" x="1776413" y="4867275"/>
          <p14:tracePt t="324127" x="1776413" y="4884738"/>
          <p14:tracePt t="324171" x="1776413" y="4894263"/>
          <p14:tracePt t="324204" x="1768475" y="4902200"/>
          <p14:tracePt t="326771" x="1687513" y="4921250"/>
          <p14:tracePt t="326789" x="1652588" y="4929188"/>
          <p14:tracePt t="326811" x="1589088" y="4929188"/>
          <p14:tracePt t="326844" x="1571625" y="4929188"/>
          <p14:tracePt t="326878" x="1536700" y="4929188"/>
          <p14:tracePt t="326905" x="1490663" y="4921250"/>
          <p14:tracePt t="326938" x="1455738" y="4911725"/>
          <p14:tracePt t="327038" x="1446213" y="4894263"/>
          <p14:tracePt t="327077" x="1438275" y="4876800"/>
          <p14:tracePt t="327110" x="1419225" y="4840288"/>
          <p14:tracePt t="327139" x="1393825" y="4786313"/>
          <p14:tracePt t="327171" x="1384300" y="4741863"/>
          <p14:tracePt t="327205" x="1384300" y="4706938"/>
          <p14:tracePt t="327238" x="1384300" y="4697413"/>
          <p14:tracePt t="327288" x="1393825" y="4697413"/>
          <p14:tracePt t="327311" x="1411288" y="4697413"/>
          <p14:tracePt t="327344" x="1446213" y="4687888"/>
          <p14:tracePt t="327378" x="1500188" y="4679950"/>
          <p14:tracePt t="327405" x="1536700" y="4679950"/>
          <p14:tracePt t="327438" x="1562100" y="4679950"/>
          <p14:tracePt t="327472" x="1608138" y="4697413"/>
          <p14:tracePt t="327505" x="1625600" y="4697413"/>
          <p14:tracePt t="327538" x="1652588" y="4724400"/>
          <p14:tracePt t="327571" x="1670050" y="4741863"/>
          <p14:tracePt t="327610" x="1687513" y="4759325"/>
          <p14:tracePt t="327644" x="1697038" y="4795838"/>
          <p14:tracePt t="327672" x="1724025" y="4822825"/>
          <p14:tracePt t="327704" x="1741488" y="4857750"/>
          <p14:tracePt t="327738" x="1751013" y="4876800"/>
          <p14:tracePt t="327771" x="1751013" y="4902200"/>
          <p14:tracePt t="327789" x="1751013" y="4929188"/>
          <p14:tracePt t="327827" x="1751013" y="4948238"/>
          <p14:tracePt t="327877" x="1751013" y="4973638"/>
          <p14:tracePt t="327905" x="1731963" y="5010150"/>
          <p14:tracePt t="327938" x="1697038" y="5037138"/>
          <p14:tracePt t="327989" x="1679575" y="5037138"/>
          <p14:tracePt t="328022" x="1660525" y="5037138"/>
          <p14:tracePt t="328054" x="1625600" y="5054600"/>
          <p14:tracePt t="328077" x="1589088" y="5054600"/>
          <p14:tracePt t="328112" x="1562100" y="5054600"/>
          <p14:tracePt t="328139" x="1554163" y="5054600"/>
          <p14:tracePt t="328171" x="1509713" y="5054600"/>
          <p14:tracePt t="328205" x="1482725" y="5054600"/>
          <p14:tracePt t="328238" x="1473200" y="5054600"/>
          <p14:tracePt t="328271" x="1411288" y="5045075"/>
          <p14:tracePt t="328290" x="1322388" y="5019675"/>
          <p14:tracePt t="328327" x="1258888" y="4992688"/>
          <p14:tracePt t="328361" x="1250950" y="4992688"/>
          <p14:tracePt t="328394" x="1241425" y="4973638"/>
          <p14:tracePt t="328422" x="1231900" y="4956175"/>
          <p14:tracePt t="328454" x="1231900" y="4938713"/>
          <p14:tracePt t="328488" x="1231900" y="4902200"/>
          <p14:tracePt t="328521" x="1231900" y="4884738"/>
          <p14:tracePt t="328554" x="1231900" y="4867275"/>
          <p14:tracePt t="328593" x="1231900" y="4849813"/>
          <p14:tracePt t="328628" x="1231900" y="4813300"/>
          <p14:tracePt t="328655" x="1241425" y="4805363"/>
          <p14:tracePt t="328689" x="1250950" y="4786313"/>
          <p14:tracePt t="328738" x="1276350" y="4751388"/>
          <p14:tracePt t="328771" x="1285875" y="4741863"/>
          <p14:tracePt t="328789" x="1295400" y="4733925"/>
          <p14:tracePt t="328827" x="1312863" y="4714875"/>
          <p14:tracePt t="328860" x="1347788" y="4687888"/>
          <p14:tracePt t="328894" x="1366838" y="4679950"/>
          <p14:tracePt t="328938" x="1374775" y="4670425"/>
          <p14:tracePt t="328971" x="1401763" y="4662488"/>
          <p14:tracePt t="329021" x="1419225" y="4652963"/>
          <p14:tracePt t="329054" x="1428750" y="4652963"/>
          <p14:tracePt t="329127" x="1438275" y="4643438"/>
          <p14:tracePt t="329155" x="1446213" y="4643438"/>
          <p14:tracePt t="329188" x="1455738" y="4643438"/>
          <p14:tracePt t="329221" x="1465263" y="4643438"/>
          <p14:tracePt t="329255" x="1482725" y="4635500"/>
          <p14:tracePt t="329288" x="1490663" y="4635500"/>
          <p14:tracePt t="329360" x="1500188" y="4635500"/>
          <p14:tracePt t="329472" x="1509713" y="4635500"/>
          <p14:tracePt t="330127" x="1517650" y="4635500"/>
          <p14:tracePt t="330939" x="1527175" y="4635500"/>
          <p14:tracePt t="331472" x="1536700" y="4635500"/>
          <p14:tracePt t="331507" x="1562100" y="4616450"/>
          <p14:tracePt t="331572" x="1598613" y="4616450"/>
          <p14:tracePt t="331595" x="1625600" y="4616450"/>
          <p14:tracePt t="331628" x="1643063" y="4625975"/>
          <p14:tracePt t="331672" x="1652588" y="4625975"/>
          <p14:tracePt t="331705" x="1670050" y="4643438"/>
          <p14:tracePt t="331738" x="1697038" y="4652963"/>
          <p14:tracePt t="331788" x="1697038" y="4662488"/>
          <p14:tracePt t="331877" x="1697038" y="4670425"/>
          <p14:tracePt t="331906" x="1704975" y="4679950"/>
          <p14:tracePt t="331972" x="1714500" y="4714875"/>
          <p14:tracePt t="332005" x="1724025" y="4733925"/>
          <p14:tracePt t="332038" x="1731963" y="4751388"/>
          <p14:tracePt t="332095" x="1731963" y="4778375"/>
          <p14:tracePt t="332145" x="1731963" y="4805363"/>
          <p14:tracePt t="332172" x="1731963" y="4813300"/>
          <p14:tracePt t="332205" x="1731963" y="4857750"/>
          <p14:tracePt t="332238" x="1731963" y="4911725"/>
          <p14:tracePt t="332272" x="1731963" y="4929188"/>
          <p14:tracePt t="332290" x="1731963" y="4938713"/>
          <p14:tracePt t="332328" x="1731963" y="4956175"/>
          <p14:tracePt t="332361" x="1714500" y="4983163"/>
          <p14:tracePt t="332395" x="1704975" y="4992688"/>
          <p14:tracePt t="332422" x="1697038" y="5000625"/>
          <p14:tracePt t="332489" x="1679575" y="5010150"/>
          <p14:tracePt t="332611" x="1830388" y="4956175"/>
          <p14:tracePt t="332646" x="2347913" y="4805363"/>
          <p14:tracePt t="332673" x="2705100" y="4724400"/>
          <p14:tracePt t="332706" x="3108325" y="4635500"/>
          <p14:tracePt t="332738" x="3268663" y="4519613"/>
          <p14:tracePt t="332772" x="3357563" y="4330700"/>
          <p14:tracePt t="332789" x="3446463" y="4037013"/>
          <p14:tracePt t="332813" x="3581400" y="3687763"/>
          <p14:tracePt t="332845" x="3741738" y="3313113"/>
          <p14:tracePt t="332878" x="3875088" y="2822575"/>
          <p14:tracePt t="332911" x="3894138" y="2608263"/>
          <p14:tracePt t="332939" x="3894138" y="2598738"/>
          <p14:tracePt t="332972" x="3822700" y="2536825"/>
          <p14:tracePt t="333005" x="3562350" y="2428875"/>
          <p14:tracePt t="333038" x="3197225" y="2393950"/>
          <p14:tracePt t="333072" x="2759075" y="2438400"/>
          <p14:tracePt t="333110" x="2187575" y="2697163"/>
          <p14:tracePt t="333145" x="1776413" y="2973388"/>
          <p14:tracePt t="333173" x="1608138" y="3214688"/>
          <p14:tracePt t="333206" x="1527175" y="3500438"/>
          <p14:tracePt t="333238" x="1536700" y="3714750"/>
          <p14:tracePt t="333272" x="1758950" y="3973513"/>
          <p14:tracePt t="333290" x="2170113" y="4054475"/>
          <p14:tracePt t="333313" x="2697163" y="4054475"/>
          <p14:tracePt t="333345" x="3276600" y="3911600"/>
          <p14:tracePt t="333378" x="3867150" y="3536950"/>
          <p14:tracePt t="333411" x="4089400" y="3108325"/>
          <p14:tracePt t="333439" x="4108450" y="2724150"/>
          <p14:tracePt t="333472" x="3929063" y="2224088"/>
          <p14:tracePt t="333505" x="3455988" y="2089150"/>
          <p14:tracePt t="333538" x="2259013" y="2036763"/>
          <p14:tracePt t="333572" x="1598613" y="2125663"/>
          <p14:tracePt t="333611" x="1500188" y="2259013"/>
          <p14:tracePt t="333644" x="1482725" y="2571750"/>
          <p14:tracePt t="333673" x="1795463" y="3116263"/>
          <p14:tracePt t="333705" x="2473325" y="3340100"/>
          <p14:tracePt t="333739" x="2946400" y="3357563"/>
          <p14:tracePt t="333772" x="3402013" y="3143250"/>
          <p14:tracePt t="333790" x="3544888" y="2884488"/>
          <p14:tracePt t="333828" x="3482975" y="2330450"/>
          <p14:tracePt t="333861" x="3170238" y="2081213"/>
          <p14:tracePt t="333895" x="2473325" y="1955800"/>
          <p14:tracePt t="333922" x="1822450" y="2027238"/>
          <p14:tracePt t="333955" x="1660525" y="2071688"/>
          <p14:tracePt t="333988" x="1608138" y="2206625"/>
          <p14:tracePt t="334022" x="1616075" y="2428875"/>
          <p14:tracePt t="334055" x="1776413" y="2786063"/>
          <p14:tracePt t="334078" x="1901825" y="2982913"/>
          <p14:tracePt t="334111" x="2000250" y="3268663"/>
          <p14:tracePt t="334145" x="2036763" y="3509963"/>
          <p14:tracePt t="334173" x="2036763" y="3921125"/>
          <p14:tracePt t="334205" x="2071688" y="4143375"/>
          <p14:tracePt t="334238" x="2089150" y="4411663"/>
          <p14:tracePt t="334272" x="2054225" y="4598988"/>
          <p14:tracePt t="334291" x="2009775" y="4714875"/>
          <p14:tracePt t="334330" x="1973263" y="4849813"/>
          <p14:tracePt t="334362" x="1946275" y="4911725"/>
          <p14:tracePt t="334395" x="1893888" y="5064125"/>
          <p14:tracePt t="334422" x="1847850" y="5143500"/>
          <p14:tracePt t="334455" x="1768475" y="5233988"/>
          <p14:tracePt t="334488" x="1758950" y="5241925"/>
          <p14:tracePt t="334555" x="1751013" y="5241925"/>
          <p14:tracePt t="334672" x="1751013" y="5233988"/>
          <p14:tracePt t="334705" x="1751013" y="5224463"/>
          <p14:tracePt t="334755" x="1751013" y="5207000"/>
          <p14:tracePt t="334789" x="1751013" y="5180013"/>
          <p14:tracePt t="334822" x="1758950" y="5153025"/>
          <p14:tracePt t="334861" x="1758950" y="5143500"/>
          <p14:tracePt t="334890" x="1785938" y="5108575"/>
          <p14:tracePt t="334922" x="1795463" y="5099050"/>
          <p14:tracePt t="334955" x="1803400" y="5099050"/>
          <p14:tracePt t="335661" x="1812925" y="5099050"/>
          <p14:tracePt t="335861" x="1812925" y="5091113"/>
          <p14:tracePt t="336456" x="1822450" y="5091113"/>
          <p14:tracePt t="336556" x="1847850" y="5091113"/>
          <p14:tracePt t="337056" x="1919288" y="5081588"/>
          <p14:tracePt t="337078" x="1990725" y="5064125"/>
          <p14:tracePt t="337113" x="2116138" y="5037138"/>
          <p14:tracePt t="337145" x="2197100" y="5027613"/>
          <p14:tracePt t="337174" x="2241550" y="5010150"/>
          <p14:tracePt t="337206" x="2295525" y="5000625"/>
          <p14:tracePt t="337239" x="2357438" y="5000625"/>
          <p14:tracePt t="337272" x="2374900" y="4992688"/>
          <p14:tracePt t="337290" x="2393950" y="4992688"/>
          <p14:tracePt t="337314" x="2428875" y="4992688"/>
          <p14:tracePt t="337345" x="2455863" y="4992688"/>
          <p14:tracePt t="337378" x="2490788" y="4992688"/>
          <p14:tracePt t="337412" x="2517775" y="4992688"/>
          <p14:tracePt t="337440" x="2527300" y="4983163"/>
          <p14:tracePt t="337472" x="2581275" y="4983163"/>
          <p14:tracePt t="337506" x="2652713" y="4983163"/>
          <p14:tracePt t="337539" x="2687638" y="4983163"/>
          <p14:tracePt t="337572" x="2741613" y="4983163"/>
          <p14:tracePt t="337611" x="2857500" y="4983163"/>
          <p14:tracePt t="337646" x="3000375" y="4983163"/>
          <p14:tracePt t="337673" x="3062288" y="4983163"/>
          <p14:tracePt t="337707" x="3187700" y="4983163"/>
          <p14:tracePt t="337740" x="3268663" y="5000625"/>
          <p14:tracePt t="337772" x="3429000" y="5027613"/>
          <p14:tracePt t="337790" x="3482975" y="5037138"/>
          <p14:tracePt t="337813" x="3490913" y="5037138"/>
          <p14:tracePt t="338173" x="3571875" y="5037138"/>
          <p14:tracePt t="338206" x="3652838" y="5037138"/>
          <p14:tracePt t="338239" x="3687763" y="5037138"/>
          <p14:tracePt t="338272" x="3759200" y="5037138"/>
          <p14:tracePt t="338292" x="3803650" y="5037138"/>
          <p14:tracePt t="338330" x="3857625" y="5037138"/>
          <p14:tracePt t="338362" x="3894138" y="5037138"/>
          <p14:tracePt t="338396" x="3919538" y="5037138"/>
          <p14:tracePt t="338424" x="3938588" y="5037138"/>
          <p14:tracePt t="338440" x="3956050" y="5037138"/>
          <p14:tracePt t="338489" x="3983038" y="5037138"/>
          <p14:tracePt t="338523" x="4010025" y="5037138"/>
          <p14:tracePt t="338556" x="4017963" y="5037138"/>
          <p14:tracePt t="338579" x="4054475" y="5037138"/>
          <p14:tracePt t="338612" x="4098925" y="5037138"/>
          <p14:tracePt t="338645" x="4125913" y="5037138"/>
          <p14:tracePt t="338673" x="4160838" y="5037138"/>
          <p14:tracePt t="338706" x="4187825" y="5037138"/>
          <p14:tracePt t="338739" x="4251325" y="5037138"/>
          <p14:tracePt t="338773" x="4276725" y="5027613"/>
          <p14:tracePt t="338823" x="4286250" y="5027613"/>
          <p14:tracePt t="338973" x="4295775" y="5027613"/>
          <p14:tracePt t="339006" x="4303713" y="5027613"/>
          <p14:tracePt t="339039" x="4330700" y="5027613"/>
          <p14:tracePt t="339072" x="4340225" y="5019675"/>
          <p14:tracePt t="339111" x="4367213" y="5019675"/>
          <p14:tracePt t="339146" x="4402138" y="5019675"/>
          <p14:tracePt t="339173" x="4419600" y="5010150"/>
          <p14:tracePt t="339206" x="4500563" y="4992688"/>
          <p14:tracePt t="339239" x="4616450" y="4983163"/>
          <p14:tracePt t="339273" x="4759325" y="4983163"/>
          <p14:tracePt t="339290" x="4813300" y="4983163"/>
          <p14:tracePt t="339313" x="4921250" y="4983163"/>
          <p14:tracePt t="339347" x="5054600" y="4965700"/>
          <p14:tracePt t="339380" x="5116513" y="4965700"/>
          <p14:tracePt t="339408" x="5197475" y="4965700"/>
          <p14:tracePt t="339440" x="5259388" y="4973638"/>
          <p14:tracePt t="339472" x="5313363" y="4973638"/>
          <p14:tracePt t="339506" x="5357813" y="4973638"/>
          <p14:tracePt t="339540" x="5402263" y="4973638"/>
          <p14:tracePt t="339572" x="5500688" y="4973638"/>
          <p14:tracePt t="339611" x="5616575" y="4973638"/>
          <p14:tracePt t="339646" x="5635625" y="4973638"/>
          <p14:tracePt t="339989" x="5732463" y="4973638"/>
          <p14:tracePt t="340023" x="5857875" y="4973638"/>
          <p14:tracePt t="340056" x="5938838" y="4973638"/>
          <p14:tracePt t="340089" x="6054725" y="4983163"/>
          <p14:tracePt t="340128" x="6232525" y="4983163"/>
          <p14:tracePt t="340163" x="6330950" y="4983163"/>
          <p14:tracePt t="340191" x="6375400" y="4938713"/>
          <p14:tracePt t="340223" x="6500813" y="4830763"/>
          <p14:tracePt t="340256" x="6564313" y="4759325"/>
          <p14:tracePt t="340290" x="6581775" y="4724400"/>
          <p14:tracePt t="340314" x="6581775" y="4714875"/>
          <p14:tracePt t="340346" x="6554788" y="4714875"/>
          <p14:tracePt t="340381" x="6473825" y="4697413"/>
          <p14:tracePt t="340408" x="6296025" y="4670425"/>
          <p14:tracePt t="340440" x="5956300" y="4652963"/>
          <p14:tracePt t="340473" x="5884863" y="4652963"/>
          <p14:tracePt t="340507" x="5849938" y="4652963"/>
          <p14:tracePt t="340532" x="5803900" y="4679950"/>
          <p14:tracePt t="340570" x="5589588" y="4786313"/>
          <p14:tracePt t="340598" x="5527675" y="4813300"/>
          <p14:tracePt t="340630" x="5518150" y="4822825"/>
          <p14:tracePt t="340706" x="5537200" y="4822825"/>
          <p14:tracePt t="340739" x="5572125" y="4822825"/>
          <p14:tracePt t="340773" x="5715000" y="4795838"/>
          <p14:tracePt t="340790" x="5786438" y="4795838"/>
          <p14:tracePt t="340814" x="5956300" y="4795838"/>
          <p14:tracePt t="340846" x="6170613" y="4830763"/>
          <p14:tracePt t="340879" x="6483350" y="4956175"/>
          <p14:tracePt t="340912" x="6626225" y="5037138"/>
          <p14:tracePt t="340940" x="6715125" y="5072063"/>
          <p14:tracePt t="340973" x="6742113" y="5072063"/>
          <p14:tracePt t="341006" x="6858000" y="5072063"/>
          <p14:tracePt t="341040" x="6956425" y="5072063"/>
          <p14:tracePt t="341074" x="7018338" y="5081588"/>
          <p14:tracePt t="341096" x="7108825" y="5099050"/>
          <p14:tracePt t="341131" x="7224713" y="5126038"/>
          <p14:tracePt t="341158" x="7251700" y="5126038"/>
          <p14:tracePt t="341412" x="7251700" y="5108575"/>
          <p14:tracePt t="341646" x="7251700" y="5099050"/>
          <p14:tracePt t="342006" x="7251700" y="5091113"/>
          <p14:tracePt t="342923" x="7251700" y="5081588"/>
          <p14:tracePt t="343590" x="7304088" y="5081588"/>
          <p14:tracePt t="343613" x="7385050" y="5072063"/>
          <p14:tracePt t="343646" x="7483475" y="5045075"/>
          <p14:tracePt t="343674" x="7545388" y="5045075"/>
          <p14:tracePt t="343706" x="7589838" y="5045075"/>
          <p14:tracePt t="343740" x="7608888" y="5045075"/>
          <p14:tracePt t="344473" x="7340600" y="5045075"/>
          <p14:tracePt t="344507" x="7045325" y="5010150"/>
          <p14:tracePt t="344540" x="6732588" y="5010150"/>
          <p14:tracePt t="344558" x="6608763" y="5010150"/>
          <p14:tracePt t="344596" x="6224588" y="4992688"/>
          <p14:tracePt t="344629" x="6089650" y="4973638"/>
          <p14:tracePt t="344663" x="6010275" y="4965700"/>
          <p14:tracePt t="344691" x="5929313" y="4965700"/>
          <p14:tracePt t="344723" x="5830888" y="4948238"/>
          <p14:tracePt t="344757" x="5813425" y="4948238"/>
          <p14:tracePt t="344790" x="5813425" y="4938713"/>
          <p14:tracePt t="344815" x="5813425" y="4921250"/>
          <p14:tracePt t="344862" x="5813425" y="4876800"/>
          <p14:tracePt t="344896" x="5921375" y="4697413"/>
          <p14:tracePt t="344924" x="6010275" y="4572000"/>
          <p14:tracePt t="344957" x="6072188" y="4537075"/>
          <p14:tracePt t="344991" x="6089650" y="4537075"/>
          <p14:tracePt t="345023" x="6224588" y="4554538"/>
          <p14:tracePt t="345057" x="6340475" y="4591050"/>
          <p14:tracePt t="345081" x="6357938" y="4591050"/>
          <p14:tracePt t="345113" x="6375400" y="4625975"/>
          <p14:tracePt t="345146" x="6384925" y="4768850"/>
          <p14:tracePt t="345174" x="6367463" y="4849813"/>
          <p14:tracePt t="345207" x="6323013" y="4894263"/>
          <p14:tracePt t="345240" x="6242050" y="4948238"/>
          <p14:tracePt t="345273" x="6027738" y="5045075"/>
          <p14:tracePt t="345291" x="5965825" y="5064125"/>
          <p14:tracePt t="345324" x="5929313" y="5064125"/>
          <p14:tracePt t="345347" x="5875338" y="5054600"/>
          <p14:tracePt t="345379" x="5759450" y="5027613"/>
          <p14:tracePt t="345413" x="5724525" y="5010150"/>
          <p14:tracePt t="345441" x="5715000" y="5000625"/>
          <p14:tracePt t="345490" x="5688013" y="4911725"/>
          <p14:tracePt t="345524" x="5688013" y="4867275"/>
          <p14:tracePt t="345549" x="5688013" y="4857750"/>
          <p14:tracePt t="345629" x="5697538" y="4857750"/>
          <p14:tracePt t="345690" x="5707063" y="4857750"/>
          <p14:tracePt t="345723" x="5707063" y="4849813"/>
          <p14:tracePt t="346147" x="5724525" y="4849813"/>
          <p14:tracePt t="346175" x="5778500" y="4849813"/>
          <p14:tracePt t="346207" x="5956300" y="4867275"/>
          <p14:tracePt t="346240" x="6215063" y="4911725"/>
          <p14:tracePt t="346273" x="6394450" y="4965700"/>
          <p14:tracePt t="346291" x="6572250" y="5010150"/>
          <p14:tracePt t="346324" x="6688138" y="5027613"/>
          <p14:tracePt t="346362" x="6732588" y="5027613"/>
          <p14:tracePt t="346396" x="6786563" y="5027613"/>
          <p14:tracePt t="346430" x="6813550" y="5027613"/>
          <p14:tracePt t="346457" x="6823075" y="5027613"/>
          <p14:tracePt t="346490" x="6867525" y="5027613"/>
          <p14:tracePt t="346523" x="6983413" y="5037138"/>
          <p14:tracePt t="346557" x="7037388" y="5037138"/>
          <p14:tracePt t="346584" x="7054850" y="5037138"/>
          <p14:tracePt t="346613" x="7108825" y="5037138"/>
          <p14:tracePt t="346648" x="7153275" y="5037138"/>
          <p14:tracePt t="348274" x="6732588" y="5072063"/>
          <p14:tracePt t="348292" x="6518275" y="5099050"/>
          <p14:tracePt t="348315" x="5938838" y="5180013"/>
          <p14:tracePt t="348348" x="4286250" y="5180013"/>
          <p14:tracePt t="348381" x="2589213" y="5045075"/>
          <p14:tracePt t="348413" x="2179638" y="4965700"/>
          <p14:tracePt t="348441" x="2044700" y="4938713"/>
          <p14:tracePt t="348474" x="2036763" y="4938713"/>
          <p14:tracePt t="348507" x="2027238" y="4938713"/>
          <p14:tracePt t="348596" x="2017713" y="4938713"/>
          <p14:tracePt t="348630" x="1697038" y="4921250"/>
          <p14:tracePt t="348665" x="1374775" y="4884738"/>
          <p14:tracePt t="348691" x="1295400" y="4876800"/>
          <p14:tracePt t="348724" x="1276350" y="4876800"/>
          <p14:tracePt t="348774" x="1303338" y="4884738"/>
          <p14:tracePt t="348825" x="1312863" y="4902200"/>
          <p14:tracePt t="348862" x="1339850" y="4911725"/>
          <p14:tracePt t="348897" x="1374775" y="4921250"/>
          <p14:tracePt t="348925" x="1384300" y="4921250"/>
          <p14:tracePt t="349024" x="1393825" y="4921250"/>
          <p14:tracePt t="349396" x="1411288" y="4921250"/>
          <p14:tracePt t="349430" x="1544638" y="4894263"/>
          <p14:tracePt t="349459" x="1911350" y="4822825"/>
          <p14:tracePt t="349491" x="2295525" y="4768850"/>
          <p14:tracePt t="349525" x="2990850" y="4687888"/>
          <p14:tracePt t="349557" x="3517900" y="4608513"/>
          <p14:tracePt t="349581" x="3857625" y="4608513"/>
          <p14:tracePt t="349629" x="4286250" y="4625975"/>
          <p14:tracePt t="349665" x="4465638" y="4635500"/>
          <p14:tracePt t="349990" x="4732338" y="4670425"/>
          <p14:tracePt t="350024" x="4992688" y="4733925"/>
          <p14:tracePt t="350057" x="5232400" y="4830763"/>
          <p14:tracePt t="350081" x="5349875" y="4894263"/>
          <p14:tracePt t="350129" x="5456238" y="4956175"/>
          <p14:tracePt t="350164" x="5473700" y="4965700"/>
          <p14:tracePt t="350324" x="5500688" y="4992688"/>
          <p14:tracePt t="350363" x="5510213" y="5000625"/>
          <p14:tracePt t="350397" x="5518150" y="5000625"/>
          <p14:tracePt t="350425" x="5554663" y="5010150"/>
          <p14:tracePt t="350457" x="5581650" y="5010150"/>
          <p14:tracePt t="350507" x="5589588" y="5010150"/>
          <p14:tracePt t="350540" x="5643563" y="5010150"/>
          <p14:tracePt t="350574" x="5707063" y="4992688"/>
          <p14:tracePt t="350598" x="5715000" y="4992688"/>
          <p14:tracePt t="350632" x="5732463" y="4992688"/>
          <p14:tracePt t="350665" x="5778500" y="4983163"/>
          <p14:tracePt t="350708" x="5803900" y="4983163"/>
          <p14:tracePt t="361958" x="5688013" y="5019675"/>
          <p14:tracePt t="361992" x="5473700" y="5091113"/>
          <p14:tracePt t="362025" x="5286375" y="5126038"/>
          <p14:tracePt t="362059" x="5197475" y="5135563"/>
          <p14:tracePt t="362092" x="4992688" y="5135563"/>
          <p14:tracePt t="362115" x="4776788" y="5135563"/>
          <p14:tracePt t="362148" x="4527550" y="5099050"/>
          <p14:tracePt t="362182" x="4071938" y="5037138"/>
          <p14:tracePt t="362559" x="3732213" y="5045075"/>
          <p14:tracePt t="362592" x="3089275" y="5091113"/>
          <p14:tracePt t="362615" x="2751138" y="5037138"/>
          <p14:tracePt t="362649" x="2589213" y="4992688"/>
          <p14:tracePt t="362681" x="2554288" y="4983163"/>
          <p14:tracePt t="362916" x="2116138" y="4983163"/>
          <p14:tracePt t="362948" x="1893888" y="4983163"/>
          <p14:tracePt t="362977" x="1758950" y="5019675"/>
          <p14:tracePt t="363009" x="1741488" y="5019675"/>
          <p14:tracePt t="363042" x="1679575" y="5019675"/>
          <p14:tracePt t="363075" x="1660525" y="5010150"/>
          <p14:tracePt t="363182" x="1679575" y="5019675"/>
          <p14:tracePt t="363276" x="1679575" y="5027613"/>
          <p14:tracePt t="363294" x="1670050" y="5037138"/>
          <p14:tracePt t="363326" x="1571625" y="5037138"/>
          <p14:tracePt t="363359" x="1490663" y="5037138"/>
          <p14:tracePt t="363400" x="1455738" y="5037138"/>
          <p14:tracePt t="363433" x="1446213" y="5037138"/>
          <p14:tracePt t="363526" x="1500188" y="5037138"/>
          <p14:tracePt t="363559" x="1536700" y="5037138"/>
          <p14:tracePt t="363592" x="1544638" y="5037138"/>
          <p14:tracePt t="363649" x="1490663" y="5037138"/>
          <p14:tracePt t="363682" x="1330325" y="5000625"/>
          <p14:tracePt t="363709" x="1276350" y="4983163"/>
          <p14:tracePt t="363742" x="1268413" y="4983163"/>
          <p14:tracePt t="363825" x="1330325" y="4992688"/>
          <p14:tracePt t="363859" x="1517650" y="5019675"/>
          <p14:tracePt t="363898" x="1643063" y="5037138"/>
          <p14:tracePt t="363932" x="1679575" y="5037138"/>
          <p14:tracePt t="363976" x="1679575" y="5045075"/>
          <p14:tracePt t="364026" x="1643063" y="5045075"/>
          <p14:tracePt t="364059" x="1544638" y="5045075"/>
          <p14:tracePt t="364093" x="1473200" y="5045075"/>
          <p14:tracePt t="364116" x="1465263" y="5045075"/>
          <p14:tracePt t="364149" x="1455738" y="5045075"/>
          <p14:tracePt t="364210" x="1473200" y="5045075"/>
          <p14:tracePt t="364242" x="1544638" y="5054600"/>
          <p14:tracePt t="364276" x="1589088" y="5064125"/>
          <p14:tracePt t="364326" x="1598613" y="5064125"/>
          <p14:tracePt t="364415" x="1509713" y="5064125"/>
          <p14:tracePt t="364443" x="1438275" y="5064125"/>
          <p14:tracePt t="364475" x="1384300" y="5064125"/>
          <p14:tracePt t="364509" x="1366838" y="5064125"/>
          <p14:tracePt t="364576" x="1411288" y="5064125"/>
          <p14:tracePt t="364609" x="1581150" y="5064125"/>
          <p14:tracePt t="364648" x="1704975" y="5064125"/>
          <p14:tracePt t="364677" x="1731963" y="5064125"/>
          <p14:tracePt t="364760" x="1670050" y="5064125"/>
          <p14:tracePt t="364792" x="1490663" y="5045075"/>
          <p14:tracePt t="364825" x="1357313" y="5000625"/>
          <p14:tracePt t="364859" x="1285875" y="4983163"/>
          <p14:tracePt t="364931" x="1357313" y="4983163"/>
          <p14:tracePt t="364960" x="1517650" y="5019675"/>
          <p14:tracePt t="364992" x="1633538" y="5027613"/>
          <p14:tracePt t="365025" x="1670050" y="5027613"/>
          <p14:tracePt t="365109" x="1633538" y="5027613"/>
          <p14:tracePt t="365148" x="1598613" y="5027613"/>
          <p14:tracePt t="365226" x="1608138" y="5027613"/>
          <p14:tracePt t="365260" x="1633538" y="5027613"/>
          <p14:tracePt t="365292" x="1643063" y="5027613"/>
          <p14:tracePt t="365327" x="1652588" y="5027613"/>
          <p14:tracePt t="365432" x="1633538" y="5027613"/>
          <p14:tracePt t="365460" x="1625600" y="5027613"/>
          <p14:tracePt t="365492" x="1581150" y="5027613"/>
          <p14:tracePt t="365526" x="1562100" y="5027613"/>
          <p14:tracePt t="365559" x="1554163" y="5027613"/>
          <p14:tracePt t="365592" x="1536700" y="5027613"/>
          <p14:tracePt t="365681" x="1562100" y="5027613"/>
          <p14:tracePt t="365710" x="1608138" y="5037138"/>
          <p14:tracePt t="365742" x="1714500" y="5054600"/>
          <p14:tracePt t="365777" x="1741488" y="5064125"/>
          <p14:tracePt t="365795" x="1758950" y="5064125"/>
          <p14:tracePt t="365843" x="1768475" y="5064125"/>
          <p14:tracePt t="365975" x="1751013" y="5064125"/>
          <p14:tracePt t="366009" x="1741488" y="5054600"/>
          <p14:tracePt t="366059" x="1731963" y="5054600"/>
          <p14:tracePt t="366126" x="1724025" y="5054600"/>
          <p14:tracePt t="366181" x="1714500" y="5054600"/>
          <p14:tracePt t="366242" x="1704975" y="5054600"/>
          <p14:tracePt t="366276" x="1697038" y="5054600"/>
          <p14:tracePt t="366294" x="1679575" y="5054600"/>
          <p14:tracePt t="366342" x="1652588" y="5054600"/>
          <p14:tracePt t="366367" x="1616075" y="5054600"/>
          <p14:tracePt t="366400" x="1589088" y="5054600"/>
          <p14:tracePt t="366433" x="1571625" y="5054600"/>
          <p14:tracePt t="366476" x="1562100" y="5054600"/>
          <p14:tracePt t="366543" x="1554163" y="5054600"/>
          <p14:tracePt t="381700" x="1571625" y="5054600"/>
          <p14:tracePt t="381744" x="1616075" y="5064125"/>
          <p14:tracePt t="381778" x="1643063" y="5081588"/>
          <p14:tracePt t="381795" x="1652588" y="5091113"/>
          <p14:tracePt t="381827" x="1679575" y="5099050"/>
          <p14:tracePt t="381861" x="1704975" y="5108575"/>
          <p14:tracePt t="381884" x="1724025" y="5108575"/>
          <p14:tracePt t="381918" x="1751013" y="5116513"/>
          <p14:tracePt t="381967" x="1758950" y="5116513"/>
          <p14:tracePt t="381995" x="1768475" y="5116513"/>
          <p14:tracePt t="382144" x="1785938" y="5116513"/>
          <p14:tracePt t="382183" x="1795463" y="5116513"/>
          <p14:tracePt t="382217" x="1803400" y="5116513"/>
          <p14:tracePt t="382261" x="1803400" y="5108575"/>
          <p14:tracePt t="382294" x="1822450" y="5108575"/>
          <p14:tracePt t="382361" x="1822450" y="5099050"/>
          <p14:tracePt t="382434" x="1822450" y="5091113"/>
          <p14:tracePt t="382462" x="1803400" y="5064125"/>
          <p14:tracePt t="382494" x="1704975" y="4992688"/>
          <p14:tracePt t="382528" x="1616075" y="4948238"/>
          <p14:tracePt t="382561" x="1581150" y="4938713"/>
          <p14:tracePt t="382595" x="1562100" y="4938713"/>
          <p14:tracePt t="382618" x="1500188" y="4938713"/>
          <p14:tracePt t="382653" x="1322388" y="4938713"/>
          <p14:tracePt t="382686" x="1204913" y="4956175"/>
          <p14:tracePt t="382713" x="1179513" y="4956175"/>
          <p14:tracePt t="382744" x="1179513" y="4965700"/>
          <p14:tracePt t="382795" x="1204913" y="4965700"/>
          <p14:tracePt t="382828" x="1401763" y="4965700"/>
          <p14:tracePt t="382861" x="1527175" y="4965700"/>
          <p14:tracePt t="382885" x="1536700" y="4956175"/>
          <p14:tracePt t="382917" x="1536700" y="4948238"/>
          <p14:tracePt t="382983" x="1527175" y="4948238"/>
          <p14:tracePt t="383094" x="1581150" y="4948238"/>
          <p14:tracePt t="383128" x="1598613" y="4948238"/>
          <p14:tracePt t="383329" x="1731963" y="5019675"/>
          <p14:tracePt t="383361" x="1982788" y="5135563"/>
          <p14:tracePt t="383384" x="2268538" y="5259388"/>
          <p14:tracePt t="383417" x="2482850" y="5330825"/>
          <p14:tracePt t="383451" x="2571750" y="5367338"/>
          <p14:tracePt t="383478" x="2633663" y="5394325"/>
          <p14:tracePt t="383512" x="2724150" y="5411788"/>
          <p14:tracePt t="383545" x="2759075" y="5411788"/>
          <p14:tracePt t="383578" x="2768600" y="5411788"/>
          <p14:tracePt t="383611" x="2795588" y="5411788"/>
          <p14:tracePt t="383634" x="2803525" y="5411788"/>
          <p14:tracePt t="383668" x="2813050" y="5411788"/>
          <p14:tracePt t="383844" x="2803525" y="5411788"/>
          <p14:tracePt t="383878" x="2795588" y="5411788"/>
          <p14:tracePt t="383934" x="2786063" y="5411788"/>
          <p14:tracePt t="384044" x="2822575" y="5411788"/>
          <p14:tracePt t="384078" x="2919413" y="5411788"/>
          <p14:tracePt t="384111" x="2973388" y="5411788"/>
          <p14:tracePt t="384150" x="2982913" y="5411788"/>
          <p14:tracePt t="389795" x="3251200" y="5233988"/>
          <p14:tracePt t="389829" x="3751263" y="4956175"/>
          <p14:tracePt t="389862" x="4160838" y="4813300"/>
          <p14:tracePt t="389895" x="4616450" y="4778375"/>
          <p14:tracePt t="389935" x="5045075" y="4805363"/>
          <p14:tracePt t="389969" x="5554663" y="4857750"/>
          <p14:tracePt t="389997" x="5849938" y="4876800"/>
          <p14:tracePt t="390029" x="6064250" y="4921250"/>
          <p14:tracePt t="390062" x="6126163" y="4921250"/>
          <p14:tracePt t="390345" x="6072188" y="4948238"/>
          <p14:tracePt t="390378" x="5983288" y="4965700"/>
          <p14:tracePt t="390402" x="5911850" y="4973638"/>
          <p14:tracePt t="390435" x="5849938" y="4983163"/>
          <p14:tracePt t="390470" x="5830888" y="4983163"/>
          <p14:tracePt t="390562" x="5813425" y="5000625"/>
          <p14:tracePt t="390595" x="5778500" y="5010150"/>
          <p14:tracePt t="390629" x="5768975" y="5010150"/>
          <p14:tracePt t="390845" x="5778500" y="5010150"/>
          <p14:tracePt t="390879" x="5786438" y="5010150"/>
          <p14:tracePt t="390918" x="5795963" y="5010150"/>
          <p14:tracePt t="390952" x="5840413" y="5010150"/>
          <p14:tracePt t="390980" x="5875338" y="5010150"/>
          <p14:tracePt t="391012" x="5929313" y="5010150"/>
          <p14:tracePt t="391047" x="5956300" y="5010150"/>
          <p14:tracePt t="391079" x="5965825" y="5010150"/>
          <p14:tracePt t="391112" x="5992813" y="5010150"/>
          <p14:tracePt t="391136" x="6010275" y="5010150"/>
          <p14:tracePt t="391168" x="6064250" y="5019675"/>
          <p14:tracePt t="391202" x="6089650" y="5027613"/>
          <p14:tracePt t="391235" x="6108700" y="5027613"/>
          <p14:tracePt t="391263" x="6126163" y="5027613"/>
          <p14:tracePt t="391296" x="6143625" y="5027613"/>
          <p14:tracePt t="391345" x="6153150" y="5027613"/>
          <p14:tracePt t="391434" x="6089650" y="5037138"/>
          <p14:tracePt t="391468" x="5911850" y="5054600"/>
          <p14:tracePt t="391496" x="5759450" y="5072063"/>
          <p14:tracePt t="391529" x="5680075" y="5081588"/>
          <p14:tracePt t="391562" x="5661025" y="5081588"/>
          <p14:tracePt t="391596" x="5653088" y="5081588"/>
          <p14:tracePt t="391652" x="5670550" y="5081588"/>
          <p14:tracePt t="391686" x="5680075" y="5081588"/>
          <p14:tracePt t="391719" x="5759450" y="5081588"/>
          <p14:tracePt t="391762" x="5938838" y="5108575"/>
          <p14:tracePt t="391796" x="6126163" y="5126038"/>
          <p14:tracePt t="391829" x="6153150" y="5126038"/>
          <p14:tracePt t="391862" x="6180138" y="5126038"/>
          <p14:tracePt t="391986" x="6108700" y="5135563"/>
          <p14:tracePt t="392013" x="6037263" y="5135563"/>
          <p14:tracePt t="392046" x="5973763" y="5135563"/>
          <p14:tracePt t="392079" x="5875338" y="5135563"/>
          <p14:tracePt t="392112" x="5849938" y="5135563"/>
          <p14:tracePt t="392146" x="5840413" y="5135563"/>
          <p14:tracePt t="392279" x="5857875" y="5135563"/>
          <p14:tracePt t="392297" x="5921375" y="5135563"/>
          <p14:tracePt t="392330" x="5965825" y="5135563"/>
          <p14:tracePt t="392362" x="5992813" y="5135563"/>
          <p14:tracePt t="392396" x="6000750" y="5135563"/>
          <p14:tracePt t="392579" x="5938838" y="5135563"/>
          <p14:tracePt t="392612" x="5857875" y="5126038"/>
          <p14:tracePt t="392636" x="5813425" y="5108575"/>
          <p14:tracePt t="392669" x="5759450" y="5099050"/>
          <p14:tracePt t="392703" x="5732463" y="5099050"/>
          <p14:tracePt t="392902" x="5751513" y="5099050"/>
          <p14:tracePt t="392935" x="5803900" y="5099050"/>
          <p14:tracePt t="392969" x="5867400" y="5099050"/>
          <p14:tracePt t="392996" x="5921375" y="5099050"/>
          <p14:tracePt t="393029" x="5946775" y="5099050"/>
          <p14:tracePt t="393062" x="5983288" y="5099050"/>
          <p14:tracePt t="393096" x="6000750" y="5099050"/>
          <p14:tracePt t="393146" x="6010275" y="5099050"/>
          <p14:tracePt t="393185" x="6018213" y="5099050"/>
          <p14:tracePt t="393219" x="6037263" y="5099050"/>
          <p14:tracePt t="393297" x="6045200" y="5099050"/>
          <p14:tracePt t="393363" x="6054725" y="5099050"/>
          <p14:tracePt t="393646" x="6072188" y="5099050"/>
          <p14:tracePt t="393685" x="6099175" y="5099050"/>
          <p14:tracePt t="393719" x="6135688" y="5099050"/>
          <p14:tracePt t="393746" x="6153150" y="5091113"/>
          <p14:tracePt t="393779" x="6170613" y="5091113"/>
          <p14:tracePt t="393797" x="6188075" y="5081588"/>
          <p14:tracePt t="393830" x="6207125" y="5072063"/>
          <p14:tracePt t="393918" x="6215063" y="5054600"/>
          <p14:tracePt t="401280" x="6170613" y="5054600"/>
          <p14:tracePt t="401298" x="6153150" y="5045075"/>
          <p14:tracePt t="401330" x="6037263" y="5000625"/>
          <p14:tracePt t="401363" x="5813425" y="4921250"/>
          <p14:tracePt t="401397" x="5778500" y="4921250"/>
          <p14:tracePt t="401436" x="5768975" y="4921250"/>
          <p14:tracePt t="401546" x="5822950" y="4921250"/>
          <p14:tracePt t="401580" x="5956300" y="4956175"/>
          <p14:tracePt t="401614" x="6064250" y="4992688"/>
          <p14:tracePt t="401631" x="6072188" y="4992688"/>
          <p14:tracePt t="401669" x="6081713" y="4992688"/>
          <p14:tracePt t="401704" x="6081713" y="5000625"/>
          <p14:tracePt t="401754" x="6010275" y="5019675"/>
          <p14:tracePt t="401798" x="5894388" y="5019675"/>
          <p14:tracePt t="401830" x="5849938" y="5019675"/>
          <p14:tracePt t="401880" x="5849938" y="5027613"/>
          <p14:tracePt t="401919" x="5857875" y="5027613"/>
          <p14:tracePt t="401953" x="5929313" y="5054600"/>
          <p14:tracePt t="401987" x="6000750" y="5091113"/>
          <p14:tracePt t="402014" x="6027738" y="5091113"/>
          <p14:tracePt t="402298" x="6027738" y="5081588"/>
          <p14:tracePt t="402669" x="6027738" y="5072063"/>
          <p14:tracePt t="403014" x="6018213" y="5072063"/>
          <p14:tracePt t="403580" x="6018213" y="5064125"/>
          <p14:tracePt t="404497" x="6010275" y="5064125"/>
          <p14:tracePt t="404565" x="5973763" y="5054600"/>
          <p14:tracePt t="404597" x="5902325" y="5037138"/>
          <p14:tracePt t="404622" x="5875338" y="5027613"/>
          <p14:tracePt t="404654" x="5849938" y="5010150"/>
          <p14:tracePt t="404686" x="5849938" y="4992688"/>
          <p14:tracePt t="404780" x="5884863" y="4992688"/>
          <p14:tracePt t="404798" x="5894388" y="4992688"/>
          <p14:tracePt t="404830" x="5938838" y="5000625"/>
          <p14:tracePt t="404864" x="5946775" y="5010150"/>
          <p14:tracePt t="404897" x="5965825" y="5010150"/>
          <p14:tracePt t="404920" x="5983288" y="5010150"/>
          <p14:tracePt t="404954" x="6000750" y="5010150"/>
          <p14:tracePt t="404987" x="6018213" y="5010150"/>
          <p14:tracePt t="405081" x="6027738" y="5010150"/>
          <p14:tracePt t="405164" x="6010275" y="5010150"/>
          <p14:tracePt t="405203" x="5992813" y="5010150"/>
          <p14:tracePt t="405237" x="5973763" y="5010150"/>
          <p14:tracePt t="405265" x="5965825" y="5010150"/>
          <p14:tracePt t="405381" x="6000750" y="5010150"/>
          <p14:tracePt t="405414" x="6018213" y="5010150"/>
          <p14:tracePt t="405437" x="6037263" y="5010150"/>
          <p14:tracePt t="405470" x="6081713" y="5010150"/>
          <p14:tracePt t="405498" x="6089650" y="5010150"/>
          <p14:tracePt t="405531" x="6099175" y="5010150"/>
          <p14:tracePt t="405647" x="6072188" y="5010150"/>
          <p14:tracePt t="405687" x="6064250" y="5010150"/>
          <p14:tracePt t="405722" x="6054725" y="5010150"/>
          <p14:tracePt t="405748" x="6037263" y="5010150"/>
          <p14:tracePt t="406003" x="6037263" y="5000625"/>
          <p14:tracePt t="406147" x="6037263" y="4992688"/>
          <p14:tracePt t="406221" x="6037263" y="4983163"/>
          <p14:tracePt t="407414" x="6037263" y="4973638"/>
          <p14:tracePt t="407686" x="6037263" y="4965700"/>
          <p14:tracePt t="407864" x="6045200" y="4965700"/>
          <p14:tracePt t="451718" x="5849938" y="4938713"/>
          <p14:tracePt t="451741" x="5786438" y="4921250"/>
          <p14:tracePt t="451774" x="5778500" y="4921250"/>
          <p14:tracePt t="451901" x="5911850" y="4938713"/>
          <p14:tracePt t="451935" x="6000750" y="4938713"/>
          <p14:tracePt t="451968" x="6072188" y="4938713"/>
          <p14:tracePt t="452006" x="6081713" y="4938713"/>
          <p14:tracePt t="452073" x="6045200" y="4938713"/>
          <p14:tracePt t="452102" x="6000750" y="4938713"/>
          <p14:tracePt t="452135" x="5875338" y="4938713"/>
          <p14:tracePt t="452168" x="5768975" y="4938713"/>
          <p14:tracePt t="452201" x="5707063" y="4938713"/>
          <p14:tracePt t="452235" x="5688013" y="4938713"/>
          <p14:tracePt t="453308" x="5680075" y="4938713"/>
          <p14:tracePt t="453336" x="5616575" y="4938713"/>
          <p14:tracePt t="453368" x="5518150" y="4938713"/>
          <p14:tracePt t="453402" x="5429250" y="4938713"/>
          <p14:tracePt t="453435" x="5367338" y="4948238"/>
          <p14:tracePt t="453468" x="5303838" y="4965700"/>
          <p14:tracePt t="453501" x="5268913" y="4973638"/>
          <p14:tracePt t="453524" x="5224463" y="4973638"/>
          <p14:tracePt t="453557" x="5126038" y="4983163"/>
          <p14:tracePt t="453586" x="4938713" y="4983163"/>
          <p14:tracePt t="453618" x="4411663" y="5027613"/>
          <p14:tracePt t="453651" x="4071938" y="5064125"/>
          <p14:tracePt t="453685" x="3687763" y="5099050"/>
          <p14:tracePt t="453718" x="3455988" y="5116513"/>
          <p14:tracePt t="453741" x="3384550" y="5126038"/>
          <p14:tracePt t="453774" x="3367088" y="5135563"/>
          <p14:tracePt t="453808" x="3348038" y="5162550"/>
          <p14:tracePt t="453836" x="3303588" y="5233988"/>
          <p14:tracePt t="453868" x="3259138" y="5313363"/>
          <p14:tracePt t="453901" x="3187700" y="5384800"/>
          <p14:tracePt t="453935" x="3098800" y="5429250"/>
          <p14:tracePt t="453968" x="3044825" y="5448300"/>
          <p14:tracePt t="454001" x="2894013" y="5519738"/>
          <p14:tracePt t="454040" x="2724150" y="5564188"/>
          <p14:tracePt t="454069" x="2697163" y="5564188"/>
          <p14:tracePt t="454152" x="2874963" y="5483225"/>
          <p14:tracePt t="454185" x="3081338" y="5456238"/>
          <p14:tracePt t="454218" x="3187700" y="5438775"/>
          <p14:tracePt t="454241" x="3197225" y="5438775"/>
          <p14:tracePt t="454306" x="3152775" y="5438775"/>
          <p14:tracePt t="454336" x="2973388" y="5438775"/>
          <p14:tracePt t="454368" x="2874963" y="5429250"/>
          <p14:tracePt t="454401" x="2830513" y="5421313"/>
          <p14:tracePt t="454435" x="2822575" y="5421313"/>
          <p14:tracePt t="454502" x="2901950" y="5429250"/>
          <p14:tracePt t="454540" x="2982913" y="5448300"/>
          <p14:tracePt t="454574" x="2990850" y="5456238"/>
          <p14:tracePt t="454635" x="2928938" y="5438775"/>
          <p14:tracePt t="454668" x="2795588" y="5384800"/>
          <p14:tracePt t="454702" x="2759075" y="5367338"/>
          <p14:tracePt t="454735" x="2759075" y="5357813"/>
          <p14:tracePt t="454789" x="2776538" y="5376863"/>
          <p14:tracePt t="454808" x="2786063" y="5402263"/>
          <p14:tracePt t="454836" x="2795588" y="5421313"/>
          <p14:tracePt t="454868" x="2803525" y="5429250"/>
          <p14:tracePt t="454918" x="2795588" y="5429250"/>
          <p14:tracePt t="454952" x="2759075" y="5411788"/>
          <p14:tracePt t="454969" x="2751138" y="5402263"/>
          <p14:tracePt t="455002" x="2697163" y="5349875"/>
          <p14:tracePt t="455040" x="2625725" y="5313363"/>
          <p14:tracePt t="455074" x="2554288" y="5278438"/>
          <p14:tracePt t="455103" x="2455863" y="5251450"/>
          <p14:tracePt t="455135" x="2268538" y="5207000"/>
          <p14:tracePt t="455169" x="2009775" y="5143500"/>
          <p14:tracePt t="455186" x="1955800" y="5135563"/>
          <p14:tracePt t="455218" x="1776413" y="5072063"/>
          <p14:tracePt t="455252" x="1687513" y="5045075"/>
          <p14:tracePt t="455274" x="1616075" y="4992688"/>
          <p14:tracePt t="455307" x="1571625" y="4929188"/>
          <p14:tracePt t="455337" x="1554163" y="4867275"/>
          <p14:tracePt t="455368" x="1687513" y="4706938"/>
          <p14:tracePt t="455402" x="1857375" y="4652963"/>
          <p14:tracePt t="455435" x="1973263" y="4697413"/>
          <p14:tracePt t="455468" x="2009775" y="4830763"/>
          <p14:tracePt t="455491" x="1973263" y="4948238"/>
          <p14:tracePt t="455524" x="1724025" y="5054600"/>
          <p14:tracePt t="455558" x="1285875" y="5108575"/>
          <p14:tracePt t="455586" x="1081088" y="5064125"/>
          <p14:tracePt t="455618" x="982663" y="4849813"/>
          <p14:tracePt t="455652" x="1133475" y="4527550"/>
          <p14:tracePt t="455685" x="1401763" y="4411663"/>
          <p14:tracePt t="455718" x="1527175" y="4421188"/>
          <p14:tracePt t="455752" x="1581150" y="4510088"/>
          <p14:tracePt t="455774" x="1554163" y="4679950"/>
          <p14:tracePt t="455807" x="1330325" y="4956175"/>
          <p14:tracePt t="455836" x="1169988" y="5010150"/>
          <p14:tracePt t="455869" x="1081088" y="4965700"/>
          <p14:tracePt t="455902" x="1062038" y="4867275"/>
          <p14:tracePt t="455935" x="1116013" y="4724400"/>
          <p14:tracePt t="455969" x="1276350" y="4643438"/>
          <p14:tracePt t="456002" x="1625600" y="4616450"/>
          <p14:tracePt t="456024" x="1731963" y="4724400"/>
          <p14:tracePt t="456057" x="1758950" y="4857750"/>
          <p14:tracePt t="456086" x="1714500" y="4956175"/>
          <p14:tracePt t="456119" x="1544638" y="5019675"/>
          <p14:tracePt t="456152" x="1393825" y="4965700"/>
          <p14:tracePt t="456169" x="1366838" y="4929188"/>
          <p14:tracePt t="456202" x="1339850" y="4813300"/>
          <p14:tracePt t="456235" x="1339850" y="4751388"/>
          <p14:tracePt t="456257" x="1374775" y="4714875"/>
          <p14:tracePt t="456291" x="1544638" y="4687888"/>
          <p14:tracePt t="456309" x="1643063" y="4697413"/>
          <p14:tracePt t="456336" x="1803400" y="4813300"/>
          <p14:tracePt t="456368" x="1830388" y="4884738"/>
          <p14:tracePt t="456402" x="1803400" y="5027613"/>
          <p14:tracePt t="456436" x="1589088" y="5187950"/>
          <p14:tracePt t="456453" x="1536700" y="5197475"/>
          <p14:tracePt t="456485" x="1384300" y="5197475"/>
          <p14:tracePt t="456508" x="1347788" y="5116513"/>
          <p14:tracePt t="456526" x="1339850" y="5091113"/>
          <p14:tracePt t="456558" x="1339850" y="5010150"/>
          <p14:tracePt t="456586" x="1384300" y="4938713"/>
          <p14:tracePt t="456618" x="1482725" y="4894263"/>
          <p14:tracePt t="456652" x="1536700" y="4867275"/>
          <p14:tracePt t="456685" x="1616075" y="4867275"/>
          <p14:tracePt t="456718" x="1687513" y="4894263"/>
          <p14:tracePt t="456752" x="1697038" y="4921250"/>
          <p14:tracePt t="456790" x="1704975" y="4965700"/>
          <p14:tracePt t="456808" x="1704975" y="4973638"/>
          <p14:tracePt t="456836" x="1670050" y="5019675"/>
          <p14:tracePt t="456868" x="1571625" y="5064125"/>
          <p14:tracePt t="456902" x="1411288" y="5072063"/>
          <p14:tracePt t="456935" x="1312863" y="5000625"/>
          <p14:tracePt t="456968" x="1231900" y="4894263"/>
          <p14:tracePt t="457002" x="1268413" y="4733925"/>
          <p14:tracePt t="457040" x="1384300" y="4662488"/>
          <p14:tracePt t="457070" x="1633538" y="4652963"/>
          <p14:tracePt t="457102" x="1731963" y="4679950"/>
          <p14:tracePt t="457135" x="1785938" y="4786313"/>
          <p14:tracePt t="457169" x="1758950" y="4956175"/>
          <p14:tracePt t="457202" x="1608138" y="5108575"/>
          <p14:tracePt t="457219" x="1571625" y="5116513"/>
          <p14:tracePt t="457252" x="1473200" y="5091113"/>
          <p14:tracePt t="457290" x="1374775" y="4948238"/>
          <p14:tracePt t="457309" x="1357313" y="4867275"/>
          <p14:tracePt t="457337" x="1357313" y="4687888"/>
          <p14:tracePt t="457369" x="1428750" y="4616450"/>
          <p14:tracePt t="457402" x="1598613" y="4581525"/>
          <p14:tracePt t="457435" x="1687513" y="4581525"/>
          <p14:tracePt t="457469" x="1776413" y="4652963"/>
          <p14:tracePt t="457502" x="1803400" y="4751388"/>
          <p14:tracePt t="457541" x="1758950" y="4857750"/>
          <p14:tracePt t="457574" x="1598613" y="4938713"/>
          <p14:tracePt t="457603" x="1374775" y="4956175"/>
          <p14:tracePt t="457636" x="1258888" y="4884738"/>
          <p14:tracePt t="457669" x="1250950" y="4805363"/>
          <p14:tracePt t="457702" x="1347788" y="4625975"/>
          <p14:tracePt t="457735" x="1616075" y="4527550"/>
          <p14:tracePt t="457758" x="1670050" y="4527550"/>
          <p14:tracePt t="457791" x="1847850" y="4608513"/>
          <p14:tracePt t="457809" x="1893888" y="4768850"/>
          <p14:tracePt t="457837" x="1893888" y="4938713"/>
          <p14:tracePt t="457869" x="1776413" y="5099050"/>
          <p14:tracePt t="457902" x="1687513" y="5126038"/>
          <p14:tracePt t="457935" x="1517650" y="5108575"/>
          <p14:tracePt t="457969" x="1411288" y="5000625"/>
          <p14:tracePt t="458002" x="1384300" y="4921250"/>
          <p14:tracePt t="458024" x="1401763" y="4840288"/>
          <p14:tracePt t="458058" x="1544638" y="4741863"/>
          <p14:tracePt t="458087" x="1687513" y="4741863"/>
          <p14:tracePt t="458119" x="1812925" y="4786313"/>
          <p14:tracePt t="458152" x="1822450" y="4840288"/>
          <p14:tracePt t="458186" x="1652588" y="4992688"/>
          <p14:tracePt t="458219" x="1446213" y="5116513"/>
          <p14:tracePt t="458252" x="1223963" y="5170488"/>
          <p14:tracePt t="458275" x="1179513" y="5153025"/>
          <p14:tracePt t="458308" x="1160463" y="5099050"/>
          <p14:tracePt t="458336" x="1179513" y="5064125"/>
          <p14:tracePt t="458369" x="1384300" y="4948238"/>
          <p14:tracePt t="458402" x="1589088" y="4894263"/>
          <p14:tracePt t="458435" x="1768475" y="4894263"/>
          <p14:tracePt t="458469" x="1839913" y="4929188"/>
          <p14:tracePt t="458502" x="1866900" y="4948238"/>
          <p14:tracePt t="458525" x="1866900" y="4956175"/>
          <p14:tracePt t="458574" x="1866900" y="4965700"/>
          <p14:tracePt t="459652" x="2017713" y="4965700"/>
          <p14:tracePt t="459686" x="2411413" y="4983163"/>
          <p14:tracePt t="459719" x="3009900" y="5064125"/>
          <p14:tracePt t="459753" x="3751263" y="5162550"/>
          <p14:tracePt t="459791" x="4562475" y="5268913"/>
          <p14:tracePt t="459809" x="4803775" y="5305425"/>
          <p14:tracePt t="459837" x="5357813" y="5384800"/>
          <p14:tracePt t="459869" x="5483225" y="5384800"/>
          <p14:tracePt t="459902" x="5527675" y="5384800"/>
          <p14:tracePt t="460024" x="5518150" y="5384800"/>
          <p14:tracePt t="460058" x="5500688" y="5376863"/>
          <p14:tracePt t="460119" x="5500688" y="5367338"/>
          <p14:tracePt t="460152" x="5500688" y="5357813"/>
          <p14:tracePt t="460186" x="5500688" y="5259388"/>
          <p14:tracePt t="460219" x="5510213" y="5214938"/>
          <p14:tracePt t="460252" x="5518150" y="5207000"/>
          <p14:tracePt t="460291" x="5537200" y="5197475"/>
          <p14:tracePt t="460309" x="5545138" y="5197475"/>
          <p14:tracePt t="460337" x="5564188" y="5187950"/>
          <p14:tracePt t="460369" x="5608638" y="5180013"/>
          <p14:tracePt t="460402" x="5688013" y="5153025"/>
          <p14:tracePt t="460436" x="5759450" y="5116513"/>
          <p14:tracePt t="460469" x="5786438" y="5108575"/>
          <p14:tracePt t="460502" x="5813425" y="5108575"/>
          <p14:tracePt t="460736" x="5822950" y="5108575"/>
          <p14:tracePt t="460774" x="5830888" y="5108575"/>
          <p14:tracePt t="460936" x="5849938" y="5108575"/>
          <p14:tracePt t="460986" x="5884863" y="5108575"/>
          <p14:tracePt t="461008" x="5894388" y="5108575"/>
          <p14:tracePt t="461057" x="5902325" y="5108575"/>
          <p14:tracePt t="461087" x="5911850" y="5108575"/>
          <p14:tracePt t="461169" x="5921375" y="5108575"/>
          <p14:tracePt t="478043" x="5241925" y="5027613"/>
          <p14:tracePt t="478077" x="3562350" y="4795838"/>
          <p14:tracePt t="478105" x="3017838" y="4687888"/>
          <p14:tracePt t="478138" x="2562225" y="4616450"/>
          <p14:tracePt t="478171" x="2465388" y="4598988"/>
          <p14:tracePt t="478204" x="2446338" y="4598988"/>
          <p14:tracePt t="478254" x="2401888" y="4608513"/>
          <p14:tracePt t="478277" x="2312988" y="4608513"/>
          <p14:tracePt t="478310" x="2160588" y="4608513"/>
          <p14:tracePt t="478344" x="2098675" y="4608513"/>
          <p14:tracePt t="478388" x="2089150" y="4608513"/>
          <p14:tracePt t="478421" x="2036763" y="4687888"/>
          <p14:tracePt t="478454" x="1893888" y="4938713"/>
          <p14:tracePt t="478488" x="1751013" y="5037138"/>
          <p14:tracePt t="478521" x="1714500" y="5054600"/>
          <p14:tracePt t="478560" x="1687513" y="5054600"/>
          <p14:tracePt t="478671" x="1679575" y="5054600"/>
          <p14:tracePt t="478704" x="1643063" y="5054600"/>
          <p14:tracePt t="478738" x="1616075" y="5054600"/>
          <p14:tracePt t="485005" x="1911350" y="5207000"/>
          <p14:tracePt t="485038" x="2098675" y="5322888"/>
          <p14:tracePt t="485077" x="2393950" y="5465763"/>
          <p14:tracePt t="485111" x="2884488" y="5618163"/>
          <p14:tracePt t="485139" x="3000375" y="5643563"/>
          <p14:tracePt t="485172" x="3062288" y="5653088"/>
          <p14:tracePt t="485205" x="3089275" y="5653088"/>
          <p14:tracePt t="485272" x="3098800" y="5653088"/>
          <p14:tracePt t="485372" x="3098800" y="5643563"/>
          <p14:tracePt t="485405" x="3098800" y="5635625"/>
          <p14:tracePt t="485439" x="3098800" y="5608638"/>
          <p14:tracePt t="485489" x="3089275" y="5599113"/>
          <p14:tracePt t="485522" x="3044825" y="5564188"/>
          <p14:tracePt t="485545" x="2973388" y="5527675"/>
          <p14:tracePt t="485578" x="2919413" y="5492750"/>
          <p14:tracePt t="485595" x="2911475" y="5483225"/>
          <p14:tracePt t="485772" x="2955925" y="5483225"/>
          <p14:tracePt t="485810" x="3017838" y="5483225"/>
          <p14:tracePt t="485844" x="3054350" y="5483225"/>
          <p14:tracePt t="485873" x="3062288" y="5483225"/>
          <p14:tracePt t="485906" x="3071813" y="5483225"/>
          <p14:tracePt t="486005" x="3062288" y="5483225"/>
          <p14:tracePt t="486056" x="3054350" y="5483225"/>
          <p14:tracePt t="486094" x="3017838" y="5483225"/>
          <p14:tracePt t="486123" x="3009900" y="5483225"/>
          <p14:tracePt t="486156" x="2990850" y="5492750"/>
          <p14:tracePt t="486205" x="2982913" y="5492750"/>
          <p14:tracePt t="487189" x="2973388" y="5492750"/>
          <p14:tracePt t="487577" x="2955925" y="5492750"/>
          <p14:tracePt t="487611" x="2955925" y="5483225"/>
          <p14:tracePt t="487656" x="2946400" y="5483225"/>
          <p14:tracePt t="487972" x="2965450" y="5483225"/>
          <p14:tracePt t="488772" x="2973388" y="5483225"/>
          <p14:tracePt t="489222" x="2973388" y="5492750"/>
          <p14:tracePt t="489289" x="2973388" y="5510213"/>
          <p14:tracePt t="489373" x="2973388" y="5519738"/>
          <p14:tracePt t="489611" x="2973388" y="5483225"/>
          <p14:tracePt t="489640" x="2973388" y="5473700"/>
          <p14:tracePt t="489673" x="2973388" y="5456238"/>
          <p14:tracePt t="491173" x="2982913" y="5456238"/>
          <p14:tracePt t="491956" x="2990850" y="5456238"/>
          <p14:tracePt t="496424" x="2982913" y="5456238"/>
          <p14:tracePt t="497006" x="2982913" y="5465763"/>
          <p14:tracePt t="497073" x="2982913" y="5473700"/>
          <p14:tracePt t="497173" x="2990850" y="5483225"/>
          <p14:tracePt t="497207" x="3000375" y="5510213"/>
          <p14:tracePt t="497240" x="3017838" y="5519738"/>
          <p14:tracePt t="497307" x="3027363" y="5527675"/>
          <p14:tracePt t="497378" x="3044825" y="5537200"/>
          <p14:tracePt t="497457" x="3044825" y="5546725"/>
          <p14:tracePt t="498040" x="3027363" y="5546725"/>
          <p14:tracePt t="498090" x="2965450" y="5527675"/>
          <p14:tracePt t="498128" x="2901950" y="5473700"/>
          <p14:tracePt t="498158" x="2874963" y="5456238"/>
          <p14:tracePt t="498190" x="2867025" y="5448300"/>
          <p14:tracePt t="498240" x="2847975" y="5448300"/>
          <p14:tracePt t="498540" x="2857500" y="5456238"/>
          <p14:tracePt t="498563" x="2867025" y="5456238"/>
          <p14:tracePt t="498612" x="2874963" y="5456238"/>
          <p14:tracePt t="498641" x="2884488" y="5465763"/>
          <p14:tracePt t="498707" x="2884488" y="5473700"/>
          <p14:tracePt t="498740" x="2894013" y="5473700"/>
          <p14:tracePt t="498807" x="2901950" y="5473700"/>
          <p14:tracePt t="498973" x="2901950" y="5483225"/>
          <p14:tracePt t="502574" x="2813050" y="5510213"/>
          <p14:tracePt t="502596" x="2741613" y="5537200"/>
          <p14:tracePt t="502629" x="2670175" y="5564188"/>
          <p14:tracePt t="502674" x="2598738" y="5572125"/>
          <p14:tracePt t="502707" x="2536825" y="5591175"/>
          <p14:tracePt t="502741" x="2517775" y="5599113"/>
          <p14:tracePt t="502774" x="2482850" y="5599113"/>
          <p14:tracePt t="502807" x="2393950" y="5608638"/>
          <p14:tracePt t="502845" x="2251075" y="5626100"/>
          <p14:tracePt t="502880" x="2205038" y="5626100"/>
          <p14:tracePt t="502908" x="2133600" y="5643563"/>
          <p14:tracePt t="502941" x="1973263" y="5653088"/>
          <p14:tracePt t="502974" x="1839913" y="5653088"/>
          <p14:tracePt t="503007" x="1751013" y="5653088"/>
          <p14:tracePt t="503041" x="1633538" y="5653088"/>
          <p14:tracePt t="503063" x="1554163" y="5653088"/>
          <p14:tracePt t="503096" x="1438275" y="5680075"/>
          <p14:tracePt t="503129" x="1347788" y="5680075"/>
          <p14:tracePt t="503158" x="1303338" y="5689600"/>
          <p14:tracePt t="503191" x="1268413" y="5689600"/>
          <p14:tracePt t="503291" x="1268413" y="5707063"/>
          <p14:tracePt t="503313" x="1258888" y="5707063"/>
          <p14:tracePt t="503347" x="1179513" y="5734050"/>
          <p14:tracePt t="503379" x="1116013" y="5768975"/>
          <p14:tracePt t="503408" x="1098550" y="5768975"/>
          <p14:tracePt t="503491" x="1108075" y="5768975"/>
          <p14:tracePt t="503524" x="1204913" y="5768975"/>
          <p14:tracePt t="503547" x="1330325" y="5751513"/>
          <p14:tracePt t="503579" x="1428750" y="5751513"/>
          <p14:tracePt t="503612" x="1554163" y="5751513"/>
          <p14:tracePt t="503641" x="1660525" y="5751513"/>
          <p14:tracePt t="503675" x="1795463" y="5761038"/>
          <p14:tracePt t="503707" x="1919288" y="5761038"/>
          <p14:tracePt t="503741" x="2133600" y="5768975"/>
          <p14:tracePt t="503774" x="2428875" y="5768975"/>
          <p14:tracePt t="503807" x="2554288" y="5768975"/>
          <p14:tracePt t="503825" x="2705100" y="5786438"/>
          <p14:tracePt t="503862" x="2901950" y="5805488"/>
          <p14:tracePt t="503892" x="3152775" y="5795963"/>
          <p14:tracePt t="503908" x="3232150" y="5778500"/>
          <p14:tracePt t="503941" x="3482975" y="5751513"/>
          <p14:tracePt t="503974" x="3571875" y="5751513"/>
          <p14:tracePt t="504007" x="3732213" y="5751513"/>
          <p14:tracePt t="504041" x="3830638" y="5751513"/>
          <p14:tracePt t="504063" x="3956050" y="5751513"/>
          <p14:tracePt t="504097" x="4133850" y="5786438"/>
          <p14:tracePt t="504130" x="4456113" y="5805488"/>
          <p14:tracePt t="504158" x="4608513" y="5805488"/>
          <p14:tracePt t="504191" x="4732338" y="5813425"/>
          <p14:tracePt t="504224" x="4795838" y="5832475"/>
          <p14:tracePt t="504257" x="4884738" y="5832475"/>
          <p14:tracePt t="504291" x="5027613" y="5840413"/>
          <p14:tracePt t="504324" x="5303838" y="5876925"/>
          <p14:tracePt t="504363" x="5554663" y="5876925"/>
          <p14:tracePt t="504392" x="5626100" y="5876925"/>
          <p14:tracePt t="504758" x="5849938" y="5857875"/>
          <p14:tracePt t="504791" x="5992813" y="5840413"/>
          <p14:tracePt t="504813" x="6010275" y="5840413"/>
          <p14:tracePt t="504846" x="6064250" y="5832475"/>
          <p14:tracePt t="504880" x="6089650" y="5832475"/>
          <p14:tracePt t="504924" x="6099175" y="5822950"/>
          <p14:tracePt t="504974" x="6099175" y="5813425"/>
          <p14:tracePt t="505024" x="6099175" y="5805488"/>
          <p14:tracePt t="505091" x="6108700" y="5805488"/>
          <p14:tracePt t="505175" x="6126163" y="5778500"/>
          <p14:tracePt t="505224" x="6135688" y="5761038"/>
          <p14:tracePt t="505274" x="6108700" y="5741988"/>
          <p14:tracePt t="505308" x="5867400" y="5643563"/>
          <p14:tracePt t="505346" x="5608638" y="5581650"/>
          <p14:tracePt t="505379" x="5537200" y="5564188"/>
          <p14:tracePt t="505409" x="5518150" y="5554663"/>
          <p14:tracePt t="505458" x="5518150" y="5537200"/>
          <p14:tracePt t="505491" x="5545138" y="5510213"/>
          <p14:tracePt t="505524" x="5653088" y="5411788"/>
          <p14:tracePt t="505558" x="5867400" y="5305425"/>
          <p14:tracePt t="505580" x="6064250" y="5251450"/>
          <p14:tracePt t="505613" x="6197600" y="5241925"/>
          <p14:tracePt t="505642" x="6259513" y="5241925"/>
          <p14:tracePt t="505675" x="6303963" y="5278438"/>
          <p14:tracePt t="505708" x="6313488" y="5340350"/>
          <p14:tracePt t="505741" x="6313488" y="5500688"/>
          <p14:tracePt t="505775" x="6259513" y="5591175"/>
          <p14:tracePt t="505798" x="6197600" y="5608638"/>
          <p14:tracePt t="505815" x="6143625" y="5626100"/>
          <p14:tracePt t="505847" x="5956300" y="5643563"/>
          <p14:tracePt t="505879" x="5894388" y="5643563"/>
          <p14:tracePt t="505909" x="5867400" y="5643563"/>
          <p14:tracePt t="505941" x="5857875" y="5626100"/>
          <p14:tracePt t="505974" x="5732463" y="5456238"/>
          <p14:tracePt t="506008" x="5707063" y="5349875"/>
          <p14:tracePt t="506041" x="5724525" y="5322888"/>
          <p14:tracePt t="506074" x="5795963" y="5295900"/>
          <p14:tracePt t="506096" x="5929313" y="5278438"/>
          <p14:tracePt t="506130" x="6108700" y="5305425"/>
          <p14:tracePt t="506158" x="6143625" y="5349875"/>
          <p14:tracePt t="506191" x="6135688" y="5581650"/>
          <p14:tracePt t="506224" x="6010275" y="5795963"/>
          <p14:tracePt t="506258" x="5884863" y="5903913"/>
          <p14:tracePt t="506291" x="5840413" y="5903913"/>
          <p14:tracePt t="506314" x="5795963" y="5876925"/>
          <p14:tracePt t="506347" x="5768975" y="5761038"/>
          <p14:tracePt t="506364" x="5768975" y="5697538"/>
          <p14:tracePt t="506396" x="5965825" y="5608638"/>
          <p14:tracePt t="506441" x="6054725" y="5608638"/>
          <p14:tracePt t="506491" x="6054725" y="5635625"/>
          <p14:tracePt t="506541" x="5956300" y="5643563"/>
          <p14:tracePt t="506574" x="5921375" y="5643563"/>
          <p14:tracePt t="506612" x="5911850" y="5635625"/>
          <p14:tracePt t="506642" x="5911850" y="5618163"/>
          <p14:tracePt t="506674" x="5946775" y="5608638"/>
          <p14:tracePt t="506708" x="6340475" y="5572125"/>
          <p14:tracePt t="506741" x="6751638" y="5537200"/>
          <p14:tracePt t="506774" x="7000875" y="5537200"/>
          <p14:tracePt t="506808" x="7099300" y="5537200"/>
          <p14:tracePt t="506826" x="7108825" y="5537200"/>
          <p14:tracePt t="506880" x="7108825" y="5546725"/>
          <p14:tracePt t="506941" x="6946900" y="5591175"/>
          <p14:tracePt t="506974" x="6697663" y="5591175"/>
          <p14:tracePt t="507008" x="6643688" y="5591175"/>
          <p14:tracePt t="507058" x="6680200" y="5554663"/>
          <p14:tracePt t="507079" x="6742113" y="5527675"/>
          <p14:tracePt t="507113" x="6946900" y="5483225"/>
          <p14:tracePt t="507142" x="7010400" y="5483225"/>
          <p14:tracePt t="507175" x="7027863" y="5483225"/>
          <p14:tracePt t="507224" x="6973888" y="5519738"/>
          <p14:tracePt t="507258" x="6831013" y="5527675"/>
          <p14:tracePt t="507291" x="6786563" y="5527675"/>
          <p14:tracePt t="507379" x="6840538" y="5519738"/>
          <p14:tracePt t="507409" x="6902450" y="5519738"/>
          <p14:tracePt t="507441" x="6938963" y="5519738"/>
          <p14:tracePt t="507591" x="6911975" y="5519738"/>
          <p14:tracePt t="507646" x="6902450" y="5519738"/>
          <p14:tracePt t="507741" x="6894513" y="5519738"/>
          <p14:tracePt t="510091" x="5946775" y="5778500"/>
          <p14:tracePt t="510129" x="3670300" y="6153150"/>
          <p14:tracePt t="510159" x="2714625" y="6234113"/>
          <p14:tracePt t="510192" x="2214563" y="6286500"/>
          <p14:tracePt t="510225" x="2152650" y="6305550"/>
          <p14:tracePt t="510458" x="2098675" y="6305550"/>
          <p14:tracePt t="510492" x="2054225" y="6305550"/>
          <p14:tracePt t="510525" x="2044700" y="6305550"/>
          <p14:tracePt t="510580" x="2044700" y="6296025"/>
          <p14:tracePt t="510647" x="2071688" y="6296025"/>
          <p14:tracePt t="510692" x="2098675" y="6296025"/>
          <p14:tracePt t="510725" x="2160588" y="6305550"/>
          <p14:tracePt t="510775" x="1758950" y="6197600"/>
          <p14:tracePt t="510809" x="1339850" y="6143625"/>
          <p14:tracePt t="510847" x="1268413" y="6126163"/>
          <p14:tracePt t="510941" x="1303338" y="6143625"/>
          <p14:tracePt t="510975" x="1322388" y="6143625"/>
          <p14:tracePt t="511008" x="1517650" y="6180138"/>
          <p14:tracePt t="511041" x="1973263" y="6224588"/>
          <p14:tracePt t="511075" x="2312988" y="6224588"/>
          <p14:tracePt t="511113" x="2393950" y="6215063"/>
          <p14:tracePt t="511897" x="2670175" y="6197600"/>
          <p14:tracePt t="511926" x="3098800" y="6162675"/>
          <p14:tracePt t="511959" x="3697288" y="6162675"/>
          <p14:tracePt t="511992" x="4010025" y="6162675"/>
          <p14:tracePt t="512025" x="4054475" y="6162675"/>
          <p14:tracePt t="512075" x="3608388" y="6099175"/>
          <p14:tracePt t="512112" x="3081338" y="6027738"/>
          <p14:tracePt t="512142" x="2946400" y="5992813"/>
          <p14:tracePt t="512175" x="2928938" y="5975350"/>
          <p14:tracePt t="512209" x="2928938" y="5948363"/>
          <p14:tracePt t="512242" x="2946400" y="5948363"/>
          <p14:tracePt t="512275" x="3125788" y="5894388"/>
          <p14:tracePt t="512308" x="3509963" y="5876925"/>
          <p14:tracePt t="512327" x="3581400" y="5876925"/>
          <p14:tracePt t="512348" x="3643313" y="5894388"/>
          <p14:tracePt t="512380" x="3643313" y="5911850"/>
          <p14:tracePt t="512426" x="3455988" y="5929313"/>
          <p14:tracePt t="512459" x="3330575" y="5929313"/>
          <p14:tracePt t="512492" x="3268663" y="5903913"/>
          <p14:tracePt t="512525" x="3286125" y="5876925"/>
          <p14:tracePt t="512559" x="3598863" y="5741988"/>
          <p14:tracePt t="512580" x="3724275" y="5724525"/>
          <p14:tracePt t="512613" x="3956050" y="5761038"/>
          <p14:tracePt t="512643" x="3990975" y="5921375"/>
          <p14:tracePt t="512675" x="3875088" y="6046788"/>
          <p14:tracePt t="512709" x="3741738" y="6108700"/>
          <p14:tracePt t="512726" x="3714750" y="6108700"/>
          <p14:tracePt t="512758" x="3643313" y="6108700"/>
          <p14:tracePt t="512792" x="3633788" y="6099175"/>
          <p14:tracePt t="512825" x="3660775" y="6064250"/>
          <p14:tracePt t="512862" x="3956050" y="6037263"/>
          <p14:tracePt t="512892" x="4197350" y="6019800"/>
          <p14:tracePt t="512925" x="4429125" y="6019800"/>
          <p14:tracePt t="512959" x="4500563" y="6046788"/>
          <p14:tracePt t="513009" x="4473575" y="6064250"/>
          <p14:tracePt t="513042" x="4313238" y="6081713"/>
          <p14:tracePt t="513065" x="4286250" y="6081713"/>
          <p14:tracePt t="513098" x="4276725" y="6081713"/>
          <p14:tracePt t="513132" x="4295775" y="6081713"/>
          <p14:tracePt t="513159" x="4330700" y="6081713"/>
          <p14:tracePt t="513192" x="4473575" y="6126163"/>
          <p14:tracePt t="513225" x="4527550" y="6135688"/>
          <p14:tracePt t="513259" x="4545013" y="6143625"/>
          <p14:tracePt t="513325" x="4348163" y="6170613"/>
          <p14:tracePt t="513364" x="4241800" y="6170613"/>
          <p14:tracePt t="513393" x="4224338" y="6170613"/>
          <p14:tracePt t="513425" x="4241800" y="6170613"/>
          <p14:tracePt t="513475" x="4303713" y="6170613"/>
          <p14:tracePt t="513508" x="4438650" y="6170613"/>
          <p14:tracePt t="513542" x="4491038" y="6170613"/>
          <p14:tracePt t="513576" x="4518025" y="6170613"/>
          <p14:tracePt t="513659" x="4483100" y="6170613"/>
          <p14:tracePt t="513692" x="4348163" y="6170613"/>
          <p14:tracePt t="513725" x="4259263" y="6170613"/>
          <p14:tracePt t="513759" x="4160838" y="6170613"/>
          <p14:tracePt t="513792" x="4133850" y="6170613"/>
          <p14:tracePt t="513880" x="4143375" y="6170613"/>
          <p14:tracePt t="514810" x="3911600" y="6207125"/>
          <p14:tracePt t="514817" x="3786188" y="6224588"/>
          <p14:tracePt t="514848" x="3473450" y="6224588"/>
          <p14:tracePt t="514882" x="3000375" y="6224588"/>
          <p14:tracePt t="514909" x="2679700" y="6153150"/>
          <p14:tracePt t="514942" x="2303463" y="6064250"/>
          <p14:tracePt t="514975" x="2054225" y="6019800"/>
          <p14:tracePt t="515009" x="1874838" y="5983288"/>
          <p14:tracePt t="515364" x="1428750" y="6126163"/>
          <p14:tracePt t="515393" x="1054100" y="6118225"/>
          <p14:tracePt t="515425" x="938213" y="6072188"/>
          <p14:tracePt t="515459" x="928688" y="6054725"/>
          <p14:tracePt t="515492" x="928688" y="6046788"/>
          <p14:tracePt t="515542" x="1000125" y="6046788"/>
          <p14:tracePt t="515576" x="1295400" y="6046788"/>
          <p14:tracePt t="515614" x="1643063" y="6099175"/>
          <p14:tracePt t="515648" x="1795463" y="6143625"/>
          <p14:tracePt t="515676" x="1847850" y="6162675"/>
          <p14:tracePt t="515709" x="1866900" y="61706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54025" y="2608118"/>
            <a:ext cx="206979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7840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 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[r5]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54025" y="2327886"/>
            <a:ext cx="195758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D2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[r4]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216212"/>
              </p:ext>
            </p:extLst>
          </p:nvPr>
        </p:nvGraphicFramePr>
        <p:xfrm>
          <a:off x="5368925" y="3505200"/>
          <a:ext cx="3264536" cy="2695525"/>
        </p:xfrm>
        <a:graphic>
          <a:graphicData uri="http://schemas.openxmlformats.org/drawingml/2006/table">
            <a:tbl>
              <a:tblPr firstRow="1">
                <a:effectLst/>
                <a:tableStyleId>{5C22544A-7EE6-4342-B048-85BDC9FD1C3A}</a:tableStyleId>
              </a:tblPr>
              <a:tblGrid>
                <a:gridCol w="249958"/>
                <a:gridCol w="664296"/>
                <a:gridCol w="833901"/>
                <a:gridCol w="787083"/>
                <a:gridCol w="729298"/>
              </a:tblGrid>
              <a:tr h="535781"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j-lt"/>
                        </a:rPr>
                        <a:t>Address</a:t>
                      </a:r>
                      <a:endParaRPr lang="ru-RU" sz="1400" b="0" dirty="0" smtClean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j-lt"/>
                        </a:rPr>
                        <a:t>Previous</a:t>
                      </a:r>
                      <a:r>
                        <a:rPr lang="en-US" sz="1400" b="0" baseline="0" dirty="0" smtClean="0">
                          <a:latin typeface="+mj-lt"/>
                        </a:rPr>
                        <a:t> store</a:t>
                      </a:r>
                      <a:endParaRPr lang="ru-RU" sz="1400" b="0" dirty="0" smtClean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j-lt"/>
                        </a:rPr>
                        <a:t>Waiting</a:t>
                      </a:r>
                      <a:r>
                        <a:rPr lang="en-US" sz="1400" b="0" baseline="0" dirty="0" smtClean="0">
                          <a:latin typeface="+mj-lt"/>
                        </a:rPr>
                        <a:t> store</a:t>
                      </a:r>
                      <a:endParaRPr lang="ru-RU" sz="1400" b="0" dirty="0" smtClean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j-lt"/>
                        </a:rPr>
                        <a:t>Ready?</a:t>
                      </a:r>
                      <a:endParaRPr lang="ru-RU" sz="1400" b="0" dirty="0" smtClean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0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2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3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4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5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…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M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3" name="Rectangle 42"/>
          <p:cNvSpPr/>
          <p:nvPr/>
        </p:nvSpPr>
        <p:spPr>
          <a:xfrm>
            <a:off x="454025" y="2047654"/>
            <a:ext cx="206979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 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[r3]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54025" y="1767422"/>
            <a:ext cx="195758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[r2]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  <a:endParaRPr lang="en-US" sz="1600" dirty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4025" y="1487190"/>
            <a:ext cx="195758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[r1]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 …</a:t>
            </a:r>
            <a:endParaRPr lang="en-US" sz="1600" dirty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25769"/>
              </p:ext>
            </p:extLst>
          </p:nvPr>
        </p:nvGraphicFramePr>
        <p:xfrm>
          <a:off x="3181985" y="3756501"/>
          <a:ext cx="1127351" cy="1889776"/>
        </p:xfrm>
        <a:graphic>
          <a:graphicData uri="http://schemas.openxmlformats.org/drawingml/2006/table">
            <a:tbl>
              <a:tblPr firstRow="1">
                <a:effectLst/>
                <a:tableStyleId>{5C22544A-7EE6-4342-B048-85BDC9FD1C3A}</a:tableStyleId>
              </a:tblPr>
              <a:tblGrid>
                <a:gridCol w="466951"/>
                <a:gridCol w="660400"/>
              </a:tblGrid>
              <a:tr h="269968"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j-lt"/>
                        </a:rPr>
                        <a:t>Address</a:t>
                      </a:r>
                      <a:endParaRPr lang="ru-RU" sz="1400" b="0" dirty="0" smtClean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0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2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3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…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N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324739" y="3357177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Store Buffer</a:t>
            </a:r>
            <a:endParaRPr lang="ru-RU" dirty="0" smtClean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4025" y="2888350"/>
            <a:ext cx="40908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4025" y="1206958"/>
            <a:ext cx="520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  <a:endParaRPr lang="en-US" sz="16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4025" y="1487190"/>
            <a:ext cx="19575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[r1]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 …</a:t>
            </a:r>
            <a:endParaRPr lang="en-US" sz="1600" dirty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54025" y="1767422"/>
            <a:ext cx="19575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[r2]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  <a:endParaRPr lang="en-US" sz="1600" dirty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4025" y="2047654"/>
            <a:ext cx="20697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 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[r3]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4025" y="2327886"/>
            <a:ext cx="19575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D2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[r4]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54025" y="2608118"/>
            <a:ext cx="20697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7840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 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[r5]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SB and LB Operation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97379" y="867001"/>
            <a:ext cx="132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Example:</a:t>
            </a:r>
            <a:endParaRPr lang="ru-RU" sz="2400" dirty="0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68432" y="3968140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 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2778592" y="4243399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 </a:t>
            </a:r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2778592" y="451865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2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endParaRPr lang="ru-RU" dirty="0"/>
          </a:p>
        </p:txBody>
      </p:sp>
      <p:sp>
        <p:nvSpPr>
          <p:cNvPr id="12" name="Rectangle 11"/>
          <p:cNvSpPr/>
          <p:nvPr/>
        </p:nvSpPr>
        <p:spPr>
          <a:xfrm>
            <a:off x="4912192" y="3982241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 </a:t>
            </a:r>
            <a:endParaRPr lang="ru-RU" dirty="0"/>
          </a:p>
        </p:txBody>
      </p:sp>
      <p:sp>
        <p:nvSpPr>
          <p:cNvPr id="13" name="Rectangle 12"/>
          <p:cNvSpPr/>
          <p:nvPr/>
        </p:nvSpPr>
        <p:spPr>
          <a:xfrm>
            <a:off x="4912192" y="4243399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840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3776561" y="4007180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NA</a:t>
            </a:r>
            <a:endParaRPr lang="ru-RU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6561" y="4274176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NA</a:t>
            </a:r>
            <a:endParaRPr lang="ru-RU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6561" y="4549435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NA</a:t>
            </a:r>
            <a:endParaRPr lang="ru-RU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1544" y="4029695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NA</a:t>
            </a:r>
            <a:endParaRPr lang="ru-RU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0772" y="399891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1</a:t>
            </a:r>
            <a:endParaRPr lang="ru-RU" sz="1600" dirty="0" smtClean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62784" y="400717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+mj-lt"/>
              </a:rPr>
              <a:t>no</a:t>
            </a:r>
            <a:endParaRPr lang="ru-RU" sz="1400" dirty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61544" y="4294903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NA</a:t>
            </a:r>
            <a:endParaRPr lang="ru-RU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64277" y="3119027"/>
            <a:ext cx="126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Load Buffer</a:t>
            </a:r>
            <a:endParaRPr lang="ru-RU" dirty="0" smtClean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404212" y="399891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1</a:t>
            </a:r>
            <a:endParaRPr lang="ru-RU" sz="1600" dirty="0" smtClean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50772" y="42738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2</a:t>
            </a:r>
            <a:endParaRPr lang="ru-RU" sz="1600" dirty="0" smtClean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62784" y="428214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+mj-lt"/>
              </a:rPr>
              <a:t>no</a:t>
            </a:r>
            <a:endParaRPr lang="ru-RU" sz="1400" dirty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04212" y="42738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2</a:t>
            </a:r>
            <a:endParaRPr lang="ru-RU" sz="1600" dirty="0" smtClean="0">
              <a:latin typeface="+mj-lt"/>
            </a:endParaRPr>
          </a:p>
        </p:txBody>
      </p:sp>
      <p:sp>
        <p:nvSpPr>
          <p:cNvPr id="59" name="Right Arrow 58"/>
          <p:cNvSpPr/>
          <p:nvPr/>
        </p:nvSpPr>
        <p:spPr bwMode="auto">
          <a:xfrm>
            <a:off x="1168961" y="3937530"/>
            <a:ext cx="1613590" cy="422562"/>
          </a:xfrm>
          <a:prstGeom prst="rightArrow">
            <a:avLst/>
          </a:prstGeom>
          <a:solidFill>
            <a:srgbClr val="E7EBF5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63500" sx="101000" sy="101000" algn="ctr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>
                <a:latin typeface="+mj-lt"/>
                <a:cs typeface="Arial" pitchFamily="34" charset="0"/>
              </a:rPr>
              <a:t>o</a:t>
            </a:r>
            <a:r>
              <a:rPr lang="en-US" sz="1600" dirty="0" smtClean="0">
                <a:latin typeface="+mj-lt"/>
                <a:cs typeface="Arial" pitchFamily="34" charset="0"/>
              </a:rPr>
              <a:t>ldest unknown</a:t>
            </a:r>
            <a:endParaRPr lang="ru-RU" sz="1600" dirty="0" smtClean="0">
              <a:latin typeface="+mj-lt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26214" y="1487190"/>
            <a:ext cx="17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address: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[0x35]</a:t>
            </a:r>
            <a:endParaRPr lang="ru-RU" dirty="0" smtClean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26214" y="1770520"/>
            <a:ext cx="17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address: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[0x01]</a:t>
            </a:r>
            <a:endParaRPr lang="ru-RU" dirty="0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626214" y="2053850"/>
            <a:ext cx="17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address: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[0x25]</a:t>
            </a:r>
            <a:endParaRPr lang="ru-RU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26214" y="2337180"/>
            <a:ext cx="17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address: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[0x25]</a:t>
            </a:r>
            <a:endParaRPr lang="ru-RU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26214" y="2620511"/>
            <a:ext cx="17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address: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[0x35]</a:t>
            </a:r>
            <a:endParaRPr lang="ru-RU" dirty="0" smtClean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33694" y="4068167"/>
            <a:ext cx="634790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0x25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ru-RU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663210" y="4313936"/>
            <a:ext cx="634789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0x01]</a:t>
            </a:r>
            <a:endParaRPr lang="ru-RU" sz="15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663210" y="4586620"/>
            <a:ext cx="634790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0x25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ru-RU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633384" y="4328605"/>
            <a:ext cx="634789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FFDA00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[0x35]</a:t>
            </a:r>
            <a:endParaRPr lang="ru-RU" sz="1500" dirty="0">
              <a:solidFill>
                <a:srgbClr val="FFDA00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65862" y="4054534"/>
            <a:ext cx="634789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FFDA00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[0x35]</a:t>
            </a:r>
            <a:endParaRPr lang="ru-RU" sz="1500" dirty="0">
              <a:solidFill>
                <a:srgbClr val="FFDA00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5524500" y="1417320"/>
            <a:ext cx="1584960" cy="1447800"/>
          </a:xfrm>
          <a:custGeom>
            <a:avLst/>
            <a:gdLst>
              <a:gd name="connsiteX0" fmla="*/ 0 w 1584960"/>
              <a:gd name="connsiteY0" fmla="*/ 0 h 1447800"/>
              <a:gd name="connsiteX1" fmla="*/ 0 w 1584960"/>
              <a:gd name="connsiteY1" fmla="*/ 1447800 h 1447800"/>
              <a:gd name="connsiteX2" fmla="*/ 1584960 w 1584960"/>
              <a:gd name="connsiteY2" fmla="*/ 1447800 h 1447800"/>
              <a:gd name="connsiteX3" fmla="*/ 1584960 w 1584960"/>
              <a:gd name="connsiteY3" fmla="*/ 434340 h 1447800"/>
              <a:gd name="connsiteX4" fmla="*/ 1043940 w 1584960"/>
              <a:gd name="connsiteY4" fmla="*/ 434340 h 1447800"/>
              <a:gd name="connsiteX5" fmla="*/ 1043940 w 1584960"/>
              <a:gd name="connsiteY5" fmla="*/ 777240 h 1447800"/>
              <a:gd name="connsiteX6" fmla="*/ 388620 w 1584960"/>
              <a:gd name="connsiteY6" fmla="*/ 77724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4960" h="1447800">
                <a:moveTo>
                  <a:pt x="0" y="0"/>
                </a:moveTo>
                <a:lnTo>
                  <a:pt x="0" y="1447800"/>
                </a:lnTo>
                <a:lnTo>
                  <a:pt x="1584960" y="1447800"/>
                </a:lnTo>
                <a:lnTo>
                  <a:pt x="1584960" y="434340"/>
                </a:lnTo>
                <a:lnTo>
                  <a:pt x="1043940" y="434340"/>
                </a:lnTo>
                <a:lnTo>
                  <a:pt x="1043940" y="777240"/>
                </a:lnTo>
                <a:lnTo>
                  <a:pt x="388620" y="777240"/>
                </a:lnTo>
              </a:path>
            </a:pathLst>
          </a:custGeom>
          <a:noFill/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Freeform 82"/>
          <p:cNvSpPr/>
          <p:nvPr/>
        </p:nvSpPr>
        <p:spPr bwMode="auto">
          <a:xfrm>
            <a:off x="2865120" y="3985260"/>
            <a:ext cx="1661160" cy="7620"/>
          </a:xfrm>
          <a:custGeom>
            <a:avLst/>
            <a:gdLst>
              <a:gd name="connsiteX0" fmla="*/ 0 w 1661160"/>
              <a:gd name="connsiteY0" fmla="*/ 7620 h 7620"/>
              <a:gd name="connsiteX1" fmla="*/ 1661160 w 1661160"/>
              <a:gd name="connsiteY1" fmla="*/ 0 h 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1160" h="7620">
                <a:moveTo>
                  <a:pt x="0" y="7620"/>
                </a:moveTo>
                <a:lnTo>
                  <a:pt x="1661160" y="0"/>
                </a:lnTo>
              </a:path>
            </a:pathLst>
          </a:custGeom>
          <a:noFill/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Rectangle 83"/>
          <p:cNvSpPr/>
          <p:nvPr/>
        </p:nvSpPr>
        <p:spPr bwMode="auto">
          <a:xfrm>
            <a:off x="2848134" y="4557114"/>
            <a:ext cx="1694348" cy="1231763"/>
          </a:xfrm>
          <a:prstGeom prst="rect">
            <a:avLst/>
          </a:prstGeom>
          <a:solidFill>
            <a:srgbClr val="FFFFFF">
              <a:alpha val="8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633384" y="4066119"/>
            <a:ext cx="634790" cy="2308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0x25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ru-RU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384683" y="4377174"/>
            <a:ext cx="604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B050"/>
                </a:solidFill>
                <a:latin typeface="+mj-lt"/>
              </a:rPr>
              <a:t>OK</a:t>
            </a:r>
            <a:endParaRPr lang="ru-RU" sz="1600" dirty="0" smtClean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129796" y="4066548"/>
            <a:ext cx="255711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 smtClean="0">
                <a:solidFill>
                  <a:srgbClr val="00B050"/>
                </a:solidFill>
                <a:latin typeface="+mj-lt"/>
                <a:cs typeface="Consolas" panose="020B0609020204030204" pitchFamily="49" charset="0"/>
              </a:rPr>
              <a:t>yes</a:t>
            </a:r>
            <a:endParaRPr lang="ru-RU" sz="1500" dirty="0">
              <a:solidFill>
                <a:srgbClr val="00B050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633383" y="4329645"/>
            <a:ext cx="634789" cy="2308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FFDA00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[0x35]</a:t>
            </a:r>
            <a:endParaRPr lang="ru-RU" sz="1500" dirty="0">
              <a:solidFill>
                <a:srgbClr val="FFDA00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43748" y="4623394"/>
            <a:ext cx="75911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+mj-lt"/>
              </a:rPr>
              <a:t>NO: </a:t>
            </a:r>
            <a:r>
              <a:rPr lang="en-US" sz="16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  <a:endParaRPr lang="ru-RU" sz="1600" dirty="0" smtClean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499750" y="4328605"/>
            <a:ext cx="97784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b="1" dirty="0" smtClean="0">
                <a:latin typeface="+mj-lt"/>
                <a:cs typeface="Consolas" panose="020B0609020204030204" pitchFamily="49" charset="0"/>
              </a:rPr>
              <a:t>0</a:t>
            </a:r>
            <a:endParaRPr lang="ru-RU" sz="1500" b="1" dirty="0"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91" name="Audio 9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630297"/>
      </p:ext>
    </p:extLst>
  </p:cSld>
  <p:clrMapOvr>
    <a:masterClrMapping/>
  </p:clrMapOvr>
  <p:transition advTm="9861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993 0.00231 L 0.07534 0.01319 L 0.1118 0.02407 L 0.15086 0.05069 L 0.18437 0.08842 L 0.20538 0.12708 L 0.22361 0.15509 L 0.24079 0.19629 L 0.25347 0.23009 L 0.25538 0.26412 L 0.26076 0.29676 L 0.26076 0.32592 L 0.2618 0.34282 L 0.2618 0.34907 " pathEditMode="relative" ptsTypes="AAAAAAAAAAAAAAA">
                                      <p:cBhvr>
                                        <p:cTn id="44" dur="2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993 0.00231 L 0.07534 0.01319 L 0.1118 0.02407 L 0.15086 0.05069 L 0.18437 0.08842 L 0.20538 0.12708 L 0.22361 0.15509 L 0.24079 0.19629 L 0.25347 0.23009 L 0.25538 0.26412 L 0.26076 0.29676 L 0.26076 0.32592 L 0.2618 0.34282 L 0.2618 0.34907 " pathEditMode="relative" ptsTypes="AAAAAAAAAAAAAAA">
                                      <p:cBhvr>
                                        <p:cTn id="70" dur="2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0.07587 0.00162 L 0.14323 0.00972 L 0.21267 0.01782 L 0.28698 0.03773 L 0.35069 0.06574 L 0.39062 0.09444 L 0.42534 0.11528 L 0.45798 0.14606 L 0.48212 0.17129 L 0.48576 0.19653 L 0.496 0.22083 L 0.496 0.24259 L 0.49809 0.25509 L 0.49809 0.25995 " pathEditMode="relative" rAng="0" ptsTypes="AAAAAAAAAAAAAAA">
                                      <p:cBhvr>
                                        <p:cTn id="91" dur="2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1298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0.03906 0.00185 L 0.07378 0.01134 L 0.10937 0.02083 L 0.14774 0.04375 L 0.18038 0.07662 L 0.20104 0.10995 L 0.21892 0.13426 L 0.23576 0.16991 L 0.24809 0.19931 L 0.25 0.2287 L 0.25538 0.25718 L 0.25538 0.28241 L 0.25642 0.29699 L 0.25642 0.30255 " pathEditMode="relative" rAng="0" ptsTypes="AAAAAAAAAAAAAAA">
                                      <p:cBhvr>
                                        <p:cTn id="134" dur="2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1511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11111E-6 L 0.07448 0.00116 L 0.1408 0.0081 L 0.20903 0.01505 L 0.28212 0.03218 L 0.34479 0.05602 L 0.3842 0.08056 L 0.41823 0.09815 L 0.45034 0.12454 L 0.47413 0.14607 L 0.47778 0.16759 L 0.48784 0.1882 L 0.48784 0.20695 L 0.48993 0.21759 L 0.48993 0.22176 " pathEditMode="relative" rAng="0" ptsTypes="AAAAAAAAAAAAAAA">
                                      <p:cBhvr>
                                        <p:cTn id="155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97" y="11088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2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1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4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3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5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11111E-6 L 0.00018 0.1162 " pathEditMode="relative" rAng="0" ptsTypes="AA">
                                      <p:cBhvr>
                                        <p:cTn id="28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8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500"/>
                            </p:stCondLst>
                            <p:childTnLst>
                              <p:par>
                                <p:cTn id="310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-0.03004 -0.05533 L -0.06476 -0.075 L -0.10452 -0.08635 L -0.15035 -0.09051 L -0.18247 -0.0875 L -0.20261 -0.06991 C -0.20486 -0.06227 -0.20712 -0.05394 -0.2092 -0.04584 C -0.20955 -0.03449 -0.2099 -0.02361 -0.21025 -0.01366 C -0.20903 -0.00602 -0.21094 0.00347 -0.21007 0.01111 C -0.20747 0.02291 -0.20035 0.03564 -0.19306 0.03889 L -0.14445 0.05092 " pathEditMode="relative" rAng="0" ptsTypes="AAAAAAAAAAAA">
                                      <p:cBhvr>
                                        <p:cTn id="31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-1991"/>
                                    </p:animMotion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3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483 0.01644 L 0.05052 0.02894 L 0.11771 0.04514 L 0.17552 0.04607 L 0.24149 0.03866 L 0.28819 0.02454 L 0.32205 0.00301 L 0.34653 -0.01759 L 0.38437 -0.05162 " pathEditMode="relative" ptsTypes="AAAAAAAAAA">
                                      <p:cBhvr>
                                        <p:cTn id="321" dur="2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"/>
                            </p:stCondLst>
                            <p:childTnLst>
                              <p:par>
                                <p:cTn id="33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500"/>
                            </p:stCondLst>
                            <p:childTnLst>
                              <p:par>
                                <p:cTn id="35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3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2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500"/>
                            </p:stCondLst>
                            <p:childTnLst>
                              <p:par>
                                <p:cTn id="36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-0.03004 -0.05533 L -0.06476 -0.075 L -0.10452 -0.08635 L -0.15035 -0.09051 L -0.18247 -0.0875 L -0.20261 -0.06991 C -0.20486 -0.06227 -0.20712 -0.05394 -0.2092 -0.04584 C -0.20955 -0.03449 -0.2099 -0.02361 -0.21025 -0.01366 C -0.20903 -0.00602 -0.21094 0.00347 -0.21007 0.01111 C -0.20747 0.02291 -0.20035 0.03564 -0.19306 0.03889 L -0.14445 0.05092 " pathEditMode="relative" rAng="0" ptsTypes="AAAAAAAAAAAA">
                                      <p:cBhvr>
                                        <p:cTn id="365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-1991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3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0.01858 0.01366 L 0.03906 0.02408 L 0.0915 0.03727 L 0.13663 0.03889 L 0.18802 0.03218 L 0.22465 0.02014 L 0.25087 0.00232 L 0.26997 -0.01481 L 0.30018 -0.04282 " pathEditMode="relative" rAng="0" ptsTypes="AAAAAAAAAA">
                                      <p:cBhvr>
                                        <p:cTn id="375" dur="2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08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</p:childTnLst>
        </p:cTn>
      </p:par>
    </p:tnLst>
    <p:bldLst>
      <p:bldP spid="45" grpId="0" animBg="1"/>
      <p:bldP spid="44" grpId="0" animBg="1"/>
      <p:bldP spid="43" grpId="0" animBg="1"/>
      <p:bldP spid="42" grpId="0" animBg="1"/>
      <p:bldP spid="41" grpId="0" animBg="1"/>
      <p:bldP spid="32" grpId="0"/>
      <p:bldP spid="47" grpId="0"/>
      <p:bldP spid="48" grpId="0"/>
      <p:bldP spid="49" grpId="0"/>
      <p:bldP spid="49" grpId="1"/>
      <p:bldP spid="49" grpId="2"/>
      <p:bldP spid="50" grpId="0"/>
      <p:bldP spid="50" grpId="1"/>
      <p:bldP spid="50" grpId="2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7" grpId="0"/>
      <p:bldP spid="8" grpId="0"/>
      <p:bldP spid="9" grpId="0"/>
      <p:bldP spid="9" grpId="1"/>
      <p:bldP spid="11" grpId="0"/>
      <p:bldP spid="11" grpId="1"/>
      <p:bldP spid="12" grpId="0"/>
      <p:bldP spid="12" grpId="1"/>
      <p:bldP spid="13" grpId="0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0" grpId="0"/>
      <p:bldP spid="20" grpId="1"/>
      <p:bldP spid="28" grpId="0"/>
      <p:bldP spid="28" grpId="1"/>
      <p:bldP spid="33" grpId="0"/>
      <p:bldP spid="54" grpId="0"/>
      <p:bldP spid="56" grpId="0"/>
      <p:bldP spid="57" grpId="0"/>
      <p:bldP spid="58" grpId="0"/>
      <p:bldP spid="58" grpId="1"/>
      <p:bldP spid="59" grpId="0" animBg="1"/>
      <p:bldP spid="59" grpId="1" animBg="1"/>
      <p:bldP spid="59" grpId="2" animBg="1"/>
      <p:bldP spid="65" grpId="0"/>
      <p:bldP spid="65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9" grpId="0" animBg="1"/>
      <p:bldP spid="79" grpId="1" animBg="1"/>
      <p:bldP spid="80" grpId="0" animBg="1"/>
      <p:bldP spid="80" grpId="1" animBg="1"/>
      <p:bldP spid="84" grpId="0" animBg="1"/>
      <p:bldP spid="84" grpId="1" animBg="1"/>
      <p:bldP spid="85" grpId="0"/>
      <p:bldP spid="85" grpId="1"/>
      <p:bldP spid="85" grpId="2"/>
      <p:bldP spid="85" grpId="3"/>
      <p:bldP spid="86" grpId="0"/>
      <p:bldP spid="86" grpId="1"/>
      <p:bldP spid="86" grpId="2"/>
      <p:bldP spid="87" grpId="0" animBg="1"/>
      <p:bldP spid="88" grpId="0"/>
      <p:bldP spid="88" grpId="1"/>
      <p:bldP spid="88" grpId="2"/>
      <p:bldP spid="88" grpId="3"/>
      <p:bldP spid="89" grpId="0"/>
      <p:bldP spid="89" grpId="1"/>
      <p:bldP spid="89" grpId="2"/>
      <p:bldP spid="90" grpId="0" animBg="1"/>
    </p:bldLst>
  </p:timing>
  <p:extLst>
    <p:ext uri="{3A86A75C-4F4B-4683-9AE1-C65F6400EC91}">
      <p14:laserTraceLst xmlns:p14="http://schemas.microsoft.com/office/powerpoint/2010/main">
        <p14:tracePtLst>
          <p14:tracePt t="4181" x="1928813" y="5876925"/>
          <p14:tracePt t="4207" x="2214563" y="5251450"/>
          <p14:tracePt t="4236" x="3116263" y="3768725"/>
          <p14:tracePt t="4265" x="3527425" y="3214688"/>
          <p14:tracePt t="4298" x="3759200" y="2867025"/>
          <p14:tracePt t="4331" x="3813175" y="2803525"/>
          <p14:tracePt t="4366" x="3840163" y="2778125"/>
          <p14:tracePt t="4632" x="4116388" y="2098675"/>
          <p14:tracePt t="4658" x="4367213" y="1687513"/>
          <p14:tracePt t="4691" x="4554538" y="1473200"/>
          <p14:tracePt t="4719" x="4572000" y="1438275"/>
          <p14:tracePt t="4752" x="4572000" y="1428750"/>
          <p14:tracePt t="4922" x="4589463" y="1401763"/>
          <p14:tracePt t="4956" x="4822825" y="1143000"/>
          <p14:tracePt t="4989" x="5037138" y="965200"/>
          <p14:tracePt t="5017" x="5072063" y="946150"/>
          <p14:tracePt t="5049" x="5081588" y="938213"/>
          <p14:tracePt t="5133" x="4921250" y="1062038"/>
          <p14:tracePt t="5172" x="4545013" y="1401763"/>
          <p14:tracePt t="5207" x="4125913" y="1768475"/>
          <p14:tracePt t="5234" x="3857625" y="1992313"/>
          <p14:tracePt t="5268" x="3598863" y="2339975"/>
          <p14:tracePt t="5300" x="3500438" y="2509838"/>
          <p14:tracePt t="5332" x="3446463" y="2608263"/>
          <p14:tracePt t="8910" x="3446463" y="2670175"/>
          <p14:tracePt t="8931" x="3446463" y="2732088"/>
          <p14:tracePt t="8956" x="3429000" y="2803525"/>
          <p14:tracePt t="8991" x="3419475" y="3009900"/>
          <p14:tracePt t="9018" x="3384550" y="3187700"/>
          <p14:tracePt t="9050" x="3340100" y="3330575"/>
          <p14:tracePt t="9083" x="3330575" y="3367088"/>
          <p14:tracePt t="9116" x="3330575" y="3375025"/>
          <p14:tracePt t="9150" x="3330575" y="3384550"/>
          <p14:tracePt t="9517" x="3340100" y="3384550"/>
          <p14:tracePt t="9551" x="3375025" y="3384550"/>
          <p14:tracePt t="9583" x="3402013" y="3384550"/>
          <p14:tracePt t="9616" x="3490913" y="3384550"/>
          <p14:tracePt t="9642" x="3581400" y="3349625"/>
          <p14:tracePt t="9672" x="3705225" y="3278188"/>
          <p14:tracePt t="9706" x="3768725" y="3251200"/>
          <p14:tracePt t="9739" x="3822700" y="3241675"/>
          <p14:tracePt t="9767" x="3857625" y="3241675"/>
          <p14:tracePt t="9800" x="3902075" y="3241675"/>
          <p14:tracePt t="9833" x="3911600" y="3241675"/>
          <p14:tracePt t="9883" x="3938588" y="3241675"/>
          <p14:tracePt t="9933" x="3990975" y="3241675"/>
          <p14:tracePt t="9973" x="4044950" y="3259138"/>
          <p14:tracePt t="10001" x="4098925" y="3303588"/>
          <p14:tracePt t="10033" x="4160838" y="3367088"/>
          <p14:tracePt t="10066" x="4170363" y="3375025"/>
          <p14:tracePt t="10100" x="4170363" y="3394075"/>
          <p14:tracePt t="10223" x="4125913" y="3402013"/>
          <p14:tracePt t="10252" x="4071938" y="3402013"/>
          <p14:tracePt t="10283" x="4054475" y="3402013"/>
          <p14:tracePt t="10316" x="4044950" y="3402013"/>
          <p14:tracePt t="10350" x="4037013" y="3402013"/>
          <p14:tracePt t="10473" x="4027488" y="3402013"/>
          <p14:tracePt t="10566" x="4017963" y="3402013"/>
          <p14:tracePt t="10634" x="4000500" y="3402013"/>
          <p14:tracePt t="10660" x="3973513" y="3394075"/>
          <p14:tracePt t="10691" x="3956050" y="3394075"/>
          <p14:tracePt t="10755" x="3938588" y="3394075"/>
          <p14:tracePt t="10784" x="3902075" y="3375025"/>
          <p14:tracePt t="10816" x="3848100" y="3375025"/>
          <p14:tracePt t="10850" x="3813175" y="3375025"/>
          <p14:tracePt t="10883" x="3776663" y="3375025"/>
          <p14:tracePt t="10933" x="3768725" y="3375025"/>
          <p14:tracePt t="10958" x="3751263" y="3375025"/>
          <p14:tracePt t="11016" x="3741738" y="3375025"/>
          <p14:tracePt t="11333" x="3741738" y="3367088"/>
          <p14:tracePt t="11400" x="3741738" y="3357563"/>
          <p14:tracePt t="11617" x="3714750" y="3357563"/>
          <p14:tracePt t="11645" x="3697288" y="3357563"/>
          <p14:tracePt t="11675" x="3660775" y="3357563"/>
          <p14:tracePt t="11707" x="3643313" y="3357563"/>
          <p14:tracePt t="11738" x="3527425" y="3367088"/>
          <p14:tracePt t="11768" x="3438525" y="3367088"/>
          <p14:tracePt t="11801" x="3367088" y="3367088"/>
          <p14:tracePt t="11835" x="3348038" y="3367088"/>
          <p14:tracePt t="11867" x="3330575" y="3367088"/>
          <p14:tracePt t="11900" x="3295650" y="3367088"/>
          <p14:tracePt t="11925" x="3268663" y="3367088"/>
          <p14:tracePt t="11957" x="3259138" y="3375025"/>
          <p14:tracePt t="11990" x="3232150" y="3375025"/>
          <p14:tracePt t="12019" x="3214688" y="3402013"/>
          <p14:tracePt t="12037" x="3205163" y="3411538"/>
          <p14:tracePt t="12068" x="3170238" y="3438525"/>
          <p14:tracePt t="12117" x="3160713" y="3446463"/>
          <p14:tracePt t="12350" x="3224213" y="3446463"/>
          <p14:tracePt t="12383" x="3330575" y="3455988"/>
          <p14:tracePt t="12408" x="3402013" y="3455988"/>
          <p14:tracePt t="12428" x="3465513" y="3482975"/>
          <p14:tracePt t="12460" x="3562350" y="3509963"/>
          <p14:tracePt t="12491" x="3670300" y="3571875"/>
          <p14:tracePt t="12521" x="3751263" y="3625850"/>
          <p14:tracePt t="12551" x="3840163" y="3733800"/>
          <p14:tracePt t="12583" x="3894138" y="3805238"/>
          <p14:tracePt t="12617" x="3911600" y="3849688"/>
          <p14:tracePt t="12650" x="3929063" y="3857625"/>
          <p14:tracePt t="12767" x="3956050" y="3857625"/>
          <p14:tracePt t="12801" x="4017963" y="3876675"/>
          <p14:tracePt t="13173" x="4081463" y="3876675"/>
          <p14:tracePt t="13210" x="4160838" y="3867150"/>
          <p14:tracePt t="13240" x="4205288" y="3867150"/>
          <p14:tracePt t="13269" x="4241800" y="3857625"/>
          <p14:tracePt t="13350" x="4251325" y="3857625"/>
          <p14:tracePt t="13567" x="4295775" y="3857625"/>
          <p14:tracePt t="13600" x="4313238" y="3857625"/>
          <p14:tracePt t="13634" x="4340225" y="3857625"/>
          <p14:tracePt t="13683" x="4367213" y="3857625"/>
          <p14:tracePt t="13723" x="4384675" y="3857625"/>
          <p14:tracePt t="13784" x="4394200" y="3857625"/>
          <p14:tracePt t="13957" x="4402138" y="3857625"/>
          <p14:tracePt t="14673" x="4394200" y="3857625"/>
          <p14:tracePt t="14708" x="4357688" y="3884613"/>
          <p14:tracePt t="14738" x="4313238" y="3911600"/>
          <p14:tracePt t="14770" x="4268788" y="3921125"/>
          <p14:tracePt t="14806" x="4259263" y="3921125"/>
          <p14:tracePt t="14835" x="4251325" y="3921125"/>
          <p14:tracePt t="14900" x="4241800" y="3921125"/>
          <p14:tracePt t="15167" x="4251325" y="3921125"/>
          <p14:tracePt t="15206" x="4268788" y="3921125"/>
          <p14:tracePt t="15237" x="4276725" y="3921125"/>
          <p14:tracePt t="15269" x="4276725" y="3929063"/>
          <p14:tracePt t="15302" x="4286250" y="3929063"/>
          <p14:tracePt t="15417" x="4286250" y="3948113"/>
          <p14:tracePt t="15424" x="4286250" y="3956050"/>
          <p14:tracePt t="15456" x="4286250" y="4019550"/>
          <p14:tracePt t="15477" x="4276725" y="4037013"/>
          <p14:tracePt t="15503" x="4276725" y="4064000"/>
          <p14:tracePt t="15534" x="4268788" y="4081463"/>
          <p14:tracePt t="15617" x="4268788" y="4090988"/>
          <p14:tracePt t="15683" x="4268788" y="4098925"/>
          <p14:tracePt t="15739" x="4268788" y="4108450"/>
          <p14:tracePt t="15973" x="4303713" y="4116388"/>
          <p14:tracePt t="16003" x="4330700" y="4116388"/>
          <p14:tracePt t="16034" x="4367213" y="4125913"/>
          <p14:tracePt t="16067" x="4384675" y="4125913"/>
          <p14:tracePt t="16100" x="4402138" y="4125913"/>
          <p14:tracePt t="16134" x="4411663" y="4125913"/>
          <p14:tracePt t="16167" x="4419600" y="4125913"/>
          <p14:tracePt t="16223" x="4438650" y="4125913"/>
          <p14:tracePt t="16301" x="4375150" y="4152900"/>
          <p14:tracePt t="16334" x="4340225" y="4162425"/>
          <p14:tracePt t="16367" x="4313238" y="4162425"/>
          <p14:tracePt t="16425" x="4303713" y="4162425"/>
          <p14:tracePt t="16507" x="4384675" y="4162425"/>
          <p14:tracePt t="16535" x="4473575" y="4162425"/>
          <p14:tracePt t="16568" x="4491038" y="4162425"/>
          <p14:tracePt t="16600" x="4500563" y="4162425"/>
          <p14:tracePt t="16867" x="4562475" y="4143375"/>
          <p14:tracePt t="16900" x="4652963" y="4116388"/>
          <p14:tracePt t="16925" x="4705350" y="4116388"/>
          <p14:tracePt t="16956" x="4732338" y="4098925"/>
          <p14:tracePt t="17034" x="4660900" y="4108450"/>
          <p14:tracePt t="17067" x="4572000" y="4116388"/>
          <p14:tracePt t="17101" x="4537075" y="4125913"/>
          <p14:tracePt t="17151" x="4527550" y="4125913"/>
          <p14:tracePt t="17208" x="4572000" y="4125913"/>
          <p14:tracePt t="17239" x="4616450" y="4125913"/>
          <p14:tracePt t="17269" x="4625975" y="4125913"/>
          <p14:tracePt t="17334" x="4616450" y="4143375"/>
          <p14:tracePt t="17367" x="4572000" y="4152900"/>
          <p14:tracePt t="17400" x="4527550" y="4162425"/>
          <p14:tracePt t="17426" x="4518025" y="4162425"/>
          <p14:tracePt t="17634" x="4518025" y="4170363"/>
          <p14:tracePt t="17802" x="4633913" y="4054475"/>
          <p14:tracePt t="17835" x="4946650" y="3768725"/>
          <p14:tracePt t="17867" x="5232400" y="3500438"/>
          <p14:tracePt t="17917" x="5438775" y="3322638"/>
          <p14:tracePt t="17924" x="5500688" y="3268663"/>
          <p14:tracePt t="17957" x="5554663" y="3251200"/>
          <p14:tracePt t="17991" x="5572125" y="3251200"/>
          <p14:tracePt t="18134" x="5518150" y="3278188"/>
          <p14:tracePt t="18159" x="5465763" y="3313113"/>
          <p14:tracePt t="18192" x="5357813" y="3421063"/>
          <p14:tracePt t="18225" x="5207000" y="3554413"/>
          <p14:tracePt t="18255" x="4992688" y="3768725"/>
          <p14:tracePt t="18288" x="4848225" y="3884613"/>
          <p14:tracePt t="18322" x="4795838" y="3938588"/>
          <p14:tracePt t="18348" x="4776788" y="3948113"/>
          <p14:tracePt t="18507" x="4768850" y="3956050"/>
          <p14:tracePt t="18934" x="4751388" y="3956050"/>
          <p14:tracePt t="19425" x="4741863" y="3956050"/>
          <p14:tracePt t="19491" x="4732338" y="3956050"/>
          <p14:tracePt t="19534" x="4724400" y="3956050"/>
          <p14:tracePt t="19568" x="4670425" y="3983038"/>
          <p14:tracePt t="19601" x="4616450" y="3992563"/>
          <p14:tracePt t="19634" x="4589463" y="4010025"/>
          <p14:tracePt t="19659" x="4581525" y="4010025"/>
          <p14:tracePt t="19692" x="4572000" y="4019550"/>
          <p14:tracePt t="19726" x="4545013" y="4019550"/>
          <p14:tracePt t="19768" x="4537075" y="4027488"/>
          <p14:tracePt t="19801" x="4518025" y="4044950"/>
          <p14:tracePt t="19835" x="4500563" y="4054475"/>
          <p14:tracePt t="19868" x="4473575" y="4064000"/>
          <p14:tracePt t="19918" x="4456113" y="4071938"/>
          <p14:tracePt t="19959" x="4446588" y="4071938"/>
          <p14:tracePt t="19988" x="4438650" y="4081463"/>
          <p14:tracePt t="65172" x="4438650" y="4170363"/>
          <p14:tracePt t="65205" x="4375150" y="4259263"/>
          <p14:tracePt t="65239" x="4313238" y="4330700"/>
          <p14:tracePt t="65272" x="4259263" y="4376738"/>
          <p14:tracePt t="65295" x="4179888" y="4402138"/>
          <p14:tracePt t="65328" x="4062413" y="4429125"/>
          <p14:tracePt t="65356" x="3990975" y="4438650"/>
          <p14:tracePt t="65388" x="3884613" y="4448175"/>
          <p14:tracePt t="65422" x="3822700" y="4448175"/>
          <p14:tracePt t="65440" x="3813175" y="4448175"/>
          <p14:tracePt t="65488" x="3786188" y="4448175"/>
          <p14:tracePt t="65576" x="3786188" y="4429125"/>
          <p14:tracePt t="65606" x="3884613" y="4376738"/>
          <p14:tracePt t="65638" x="4037013" y="4367213"/>
          <p14:tracePt t="65672" x="4133850" y="4367213"/>
          <p14:tracePt t="65705" x="4224338" y="4367213"/>
          <p14:tracePt t="65739" x="4276725" y="4376738"/>
          <p14:tracePt t="65777" x="4322763" y="4411663"/>
          <p14:tracePt t="65812" x="4330700" y="4473575"/>
          <p14:tracePt t="65840" x="4330700" y="4572000"/>
          <p14:tracePt t="65872" x="4187825" y="4679950"/>
          <p14:tracePt t="65905" x="4098925" y="4697413"/>
          <p14:tracePt t="65939" x="3911600" y="4679950"/>
          <p14:tracePt t="65972" x="3714750" y="4473575"/>
          <p14:tracePt t="66005" x="3589338" y="4054475"/>
          <p14:tracePt t="66043" x="3562350" y="3741738"/>
          <p14:tracePt t="66077" x="3571875" y="3536950"/>
          <p14:tracePt t="66106" x="3625850" y="3465513"/>
          <p14:tracePt t="66138" x="3840163" y="3357563"/>
          <p14:tracePt t="66172" x="4044950" y="3340100"/>
          <p14:tracePt t="66205" x="4125913" y="3340100"/>
          <p14:tracePt t="66239" x="4224338" y="3375025"/>
          <p14:tracePt t="66272" x="4268788" y="3465513"/>
          <p14:tracePt t="66310" x="4098925" y="3616325"/>
          <p14:tracePt t="66340" x="3919538" y="3679825"/>
          <p14:tracePt t="66372" x="3571875" y="3670300"/>
          <p14:tracePt t="66405" x="3375025" y="3598863"/>
          <p14:tracePt t="66438" x="3348038" y="3571875"/>
          <p14:tracePt t="66472" x="3375025" y="3563938"/>
          <p14:tracePt t="66496" x="3571875" y="3544888"/>
          <p14:tracePt t="66527" x="3938588" y="3571875"/>
          <p14:tracePt t="66561" x="4000500" y="3598863"/>
          <p14:tracePt t="66594" x="4010025" y="3608388"/>
          <p14:tracePt t="66639" x="3813175" y="3608388"/>
          <p14:tracePt t="66672" x="3581400" y="3608388"/>
          <p14:tracePt t="66705" x="3544888" y="3608388"/>
          <p14:tracePt t="66789" x="3643313" y="3608388"/>
          <p14:tracePt t="66812" x="3929063" y="3616325"/>
          <p14:tracePt t="66844" x="4187825" y="3662363"/>
          <p14:tracePt t="66873" x="4224338" y="3670300"/>
          <p14:tracePt t="66905" x="4232275" y="3679825"/>
          <p14:tracePt t="66939" x="3973513" y="3697288"/>
          <p14:tracePt t="66973" x="3697288" y="3652838"/>
          <p14:tracePt t="67006" x="3608388" y="3608388"/>
          <p14:tracePt t="67029" x="3608388" y="3598863"/>
          <p14:tracePt t="67094" x="3652838" y="3598863"/>
          <p14:tracePt t="67123" x="3714750" y="3598863"/>
          <p14:tracePt t="67155" x="3759200" y="3598863"/>
          <p14:tracePt t="67205" x="3776663" y="3625850"/>
          <p14:tracePt t="67239" x="3803650" y="3643313"/>
          <p14:tracePt t="67326" x="3803650" y="3652838"/>
          <p14:tracePt t="67356" x="3776663" y="3652838"/>
          <p14:tracePt t="67388" x="3714750" y="3652838"/>
          <p14:tracePt t="67422" x="3705225" y="3635375"/>
          <p14:tracePt t="67522" x="3724275" y="3670300"/>
          <p14:tracePt t="67546" x="3724275" y="3840163"/>
          <p14:tracePt t="67578" x="3697288" y="4081463"/>
          <p14:tracePt t="67606" x="3660775" y="4278313"/>
          <p14:tracePt t="67639" x="3652838" y="4305300"/>
          <p14:tracePt t="67672" x="3652838" y="4313238"/>
          <p14:tracePt t="67722" x="3652838" y="4268788"/>
          <p14:tracePt t="67755" x="3705225" y="4081463"/>
          <p14:tracePt t="67777" x="3732213" y="4019550"/>
          <p14:tracePt t="67811" x="3768725" y="3965575"/>
          <p14:tracePt t="67840" x="3803650" y="3921125"/>
          <p14:tracePt t="67872" x="3813175" y="3911600"/>
          <p14:tracePt t="67922" x="3867150" y="3911600"/>
          <p14:tracePt t="67941" x="3894138" y="3921125"/>
          <p14:tracePt t="67973" x="3946525" y="3921125"/>
          <p14:tracePt t="68022" x="4017963" y="3921125"/>
          <p14:tracePt t="68060" x="4081463" y="3921125"/>
          <p14:tracePt t="68090" x="4214813" y="3876675"/>
          <p14:tracePt t="68123" x="4268788" y="3867150"/>
          <p14:tracePt t="68155" x="4295775" y="3867150"/>
          <p14:tracePt t="68189" x="4357688" y="3867150"/>
          <p14:tracePt t="68222" x="4429125" y="3867150"/>
          <p14:tracePt t="68272" x="4438650" y="3867150"/>
          <p14:tracePt t="68310" x="4446588" y="3867150"/>
          <p14:tracePt t="68439" x="4446588" y="3876675"/>
          <p14:tracePt t="68489" x="4446588" y="3884613"/>
          <p14:tracePt t="68522" x="4419600" y="3929063"/>
          <p14:tracePt t="68544" x="4367213" y="4000500"/>
          <p14:tracePt t="68577" x="4276725" y="4064000"/>
          <p14:tracePt t="68606" x="4251325" y="4064000"/>
          <p14:tracePt t="68639" x="4224338" y="4064000"/>
          <p14:tracePt t="68672" x="4205288" y="4064000"/>
          <p14:tracePt t="68706" x="4125913" y="4064000"/>
          <p14:tracePt t="68739" x="4081463" y="4064000"/>
          <p14:tracePt t="68762" x="4037013" y="4064000"/>
          <p14:tracePt t="68794" x="4017963" y="4064000"/>
          <p14:tracePt t="68827" x="4010025" y="4064000"/>
          <p14:tracePt t="68856" x="3973513" y="4064000"/>
          <p14:tracePt t="68889" x="3884613" y="4064000"/>
          <p14:tracePt t="68922" x="3751263" y="4064000"/>
          <p14:tracePt t="68941" x="3732213" y="4064000"/>
          <p14:tracePt t="68989" x="3705225" y="4064000"/>
          <p14:tracePt t="69027" x="3643313" y="4044950"/>
          <p14:tracePt t="69061" x="3625850" y="4037013"/>
          <p14:tracePt t="69090" x="3616325" y="4037013"/>
          <p14:tracePt t="69122" x="3616325" y="4027488"/>
          <p14:tracePt t="69156" x="3589338" y="4000500"/>
          <p14:tracePt t="69189" x="3581400" y="3973513"/>
          <p14:tracePt t="69222" x="3562350" y="3956050"/>
          <p14:tracePt t="69256" x="3562350" y="3902075"/>
          <p14:tracePt t="69278" x="3571875" y="3867150"/>
          <p14:tracePt t="69311" x="3581400" y="3813175"/>
          <p14:tracePt t="69344" x="3598863" y="3778250"/>
          <p14:tracePt t="69374" x="3616325" y="3768725"/>
          <p14:tracePt t="69406" x="3652838" y="3768725"/>
          <p14:tracePt t="69439" x="3697288" y="3759200"/>
          <p14:tracePt t="69472" x="3751263" y="3751263"/>
          <p14:tracePt t="69505" x="3776663" y="3751263"/>
          <p14:tracePt t="69544" x="3857625" y="3751263"/>
          <p14:tracePt t="69578" x="3875088" y="3751263"/>
          <p14:tracePt t="69606" x="3902075" y="3751263"/>
          <p14:tracePt t="69656" x="3919538" y="3751263"/>
          <p14:tracePt t="69689" x="3946525" y="3751263"/>
          <p14:tracePt t="69722" x="3965575" y="3751263"/>
          <p14:tracePt t="69756" x="3990975" y="3741738"/>
          <p14:tracePt t="69779" x="4037013" y="3724275"/>
          <p14:tracePt t="69811" x="4071938" y="3724275"/>
          <p14:tracePt t="69840" x="4089400" y="3724275"/>
          <p14:tracePt t="69889" x="4116388" y="3724275"/>
          <p14:tracePt t="69922" x="4125913" y="3724275"/>
          <p14:tracePt t="69941" x="4133850" y="3724275"/>
          <p14:tracePt t="69973" x="4143375" y="3724275"/>
          <p14:tracePt t="70039" x="4179888" y="3724275"/>
          <p14:tracePt t="70062" x="4197350" y="3724275"/>
          <p14:tracePt t="70090" x="4214813" y="3724275"/>
          <p14:tracePt t="70122" x="4232275" y="3724275"/>
          <p14:tracePt t="70173" x="4259263" y="3724275"/>
          <p14:tracePt t="70239" x="4286250" y="3733800"/>
          <p14:tracePt t="70272" x="4303713" y="3733800"/>
          <p14:tracePt t="70295" x="4313238" y="3741738"/>
          <p14:tracePt t="70343" x="4330700" y="3759200"/>
          <p14:tracePt t="70374" x="4348163" y="3795713"/>
          <p14:tracePt t="70406" x="4348163" y="3813175"/>
          <p14:tracePt t="70439" x="4357688" y="3830638"/>
          <p14:tracePt t="70505" x="4357688" y="3867150"/>
          <p14:tracePt t="70539" x="4357688" y="3884613"/>
          <p14:tracePt t="70576" x="4348163" y="3894138"/>
          <p14:tracePt t="70606" x="4340225" y="3902075"/>
          <p14:tracePt t="70656" x="4268788" y="3929063"/>
          <p14:tracePt t="70689" x="4205288" y="3938588"/>
          <p14:tracePt t="70722" x="4187825" y="3938588"/>
          <p14:tracePt t="70756" x="4160838" y="3938588"/>
          <p14:tracePt t="70778" x="4125913" y="3938588"/>
          <p14:tracePt t="70812" x="4071938" y="3948113"/>
          <p14:tracePt t="70840" x="4044950" y="3948113"/>
          <p14:tracePt t="70872" x="4027488" y="3948113"/>
          <p14:tracePt t="70906" x="4010025" y="3948113"/>
          <p14:tracePt t="70939" x="3973513" y="3948113"/>
          <p14:tracePt t="70973" x="3946525" y="3965575"/>
          <p14:tracePt t="71006" x="3911600" y="3965575"/>
          <p14:tracePt t="71039" x="3741738" y="3973513"/>
          <p14:tracePt t="71077" x="3589338" y="3973513"/>
          <p14:tracePt t="71107" x="3536950" y="3973513"/>
          <p14:tracePt t="71594" x="3589338" y="3867150"/>
          <p14:tracePt t="71624" x="3724275" y="3714750"/>
          <p14:tracePt t="71656" x="3741738" y="3687763"/>
          <p14:tracePt t="71689" x="3751263" y="3670300"/>
          <p14:tracePt t="71772" x="3741738" y="3697288"/>
          <p14:tracePt t="71795" x="3705225" y="3759200"/>
          <p14:tracePt t="71828" x="3660775" y="3894138"/>
          <p14:tracePt t="71857" x="3652838" y="3983038"/>
          <p14:tracePt t="71889" x="3608388" y="4135438"/>
          <p14:tracePt t="71923" x="3581400" y="4241800"/>
          <p14:tracePt t="71942" x="3571875" y="4367213"/>
          <p14:tracePt t="71973" x="3554413" y="4662488"/>
          <p14:tracePt t="72022" x="3554413" y="5143500"/>
          <p14:tracePt t="72046" x="3562350" y="5322888"/>
          <p14:tracePt t="72078" x="3571875" y="5429250"/>
          <p14:tracePt t="72106" x="3571875" y="5537200"/>
          <p14:tracePt t="72139" x="3571875" y="5626100"/>
          <p14:tracePt t="72172" x="3571875" y="5707063"/>
          <p14:tracePt t="72206" x="3562350" y="5741988"/>
          <p14:tracePt t="72239" x="3544888" y="5795963"/>
          <p14:tracePt t="72272" x="3536950" y="5832475"/>
          <p14:tracePt t="72423" x="3589338" y="5832475"/>
          <p14:tracePt t="72442" x="3687763" y="5813425"/>
          <p14:tracePt t="72473" x="3795713" y="5795963"/>
          <p14:tracePt t="72506" x="3983038" y="5734050"/>
          <p14:tracePt t="72539" x="4133850" y="5707063"/>
          <p14:tracePt t="72577" x="4214813" y="5707063"/>
          <p14:tracePt t="72606" x="4268788" y="5707063"/>
          <p14:tracePt t="72639" x="4295775" y="5707063"/>
          <p14:tracePt t="72672" x="4303713" y="5707063"/>
          <p14:tracePt t="72706" x="4313238" y="5697538"/>
          <p14:tracePt t="72739" x="4313238" y="5689600"/>
          <p14:tracePt t="72773" x="4313238" y="5643563"/>
          <p14:tracePt t="72811" x="4313238" y="5465763"/>
          <p14:tracePt t="72840" x="4313238" y="5295900"/>
          <p14:tracePt t="72872" x="4313238" y="5099050"/>
          <p14:tracePt t="72906" x="4286250" y="4759325"/>
          <p14:tracePt t="72939" x="4251325" y="4492625"/>
          <p14:tracePt t="72973" x="4179888" y="4071938"/>
          <p14:tracePt t="73006" x="4152900" y="3921125"/>
          <p14:tracePt t="73029" x="4160838" y="3840163"/>
          <p14:tracePt t="73062" x="4170363" y="3822700"/>
          <p14:tracePt t="73256" x="4187825" y="3741738"/>
          <p14:tracePt t="73279" x="4205288" y="3714750"/>
          <p14:tracePt t="73311" x="4205288" y="3697288"/>
          <p14:tracePt t="73373" x="4098925" y="3714750"/>
          <p14:tracePt t="73406" x="3990975" y="3741738"/>
          <p14:tracePt t="73439" x="3919538" y="3741738"/>
          <p14:tracePt t="73473" x="3902075" y="3741738"/>
          <p14:tracePt t="73522" x="3830638" y="3733800"/>
          <p14:tracePt t="73544" x="3822700" y="3733800"/>
          <p14:tracePt t="73577" x="3813175" y="3733800"/>
          <p14:tracePt t="73607" x="3803650" y="3733800"/>
          <p14:tracePt t="73639" x="3714750" y="3733800"/>
          <p14:tracePt t="73672" x="3670300" y="3741738"/>
          <p14:tracePt t="73706" x="3652838" y="3751263"/>
          <p14:tracePt t="73773" x="3652838" y="3778250"/>
          <p14:tracePt t="73795" x="3652838" y="3805238"/>
          <p14:tracePt t="73829" x="3687763" y="3992563"/>
          <p14:tracePt t="73857" x="3687763" y="4125913"/>
          <p14:tracePt t="73889" x="3697288" y="4322763"/>
          <p14:tracePt t="73923" x="3697288" y="4500563"/>
          <p14:tracePt t="73942" x="3679825" y="4554538"/>
          <p14:tracePt t="73973" x="3670300" y="4687888"/>
          <p14:tracePt t="74006" x="3652838" y="4867275"/>
          <p14:tracePt t="74056" x="3608388" y="5126038"/>
          <p14:tracePt t="74093" x="3562350" y="5259388"/>
          <p14:tracePt t="74123" x="3517900" y="5394325"/>
          <p14:tracePt t="74156" x="3509963" y="5429250"/>
          <p14:tracePt t="74189" x="3509963" y="5438775"/>
          <p14:tracePt t="74345" x="3554413" y="5483225"/>
          <p14:tracePt t="74373" x="3589338" y="5510213"/>
          <p14:tracePt t="74406" x="3652838" y="5554663"/>
          <p14:tracePt t="74440" x="3679825" y="5572125"/>
          <p14:tracePt t="74458" x="3714750" y="5618163"/>
          <p14:tracePt t="74489" x="3759200" y="5635625"/>
          <p14:tracePt t="74523" x="3776663" y="5670550"/>
          <p14:tracePt t="74545" x="3795713" y="5689600"/>
          <p14:tracePt t="74578" x="3795713" y="5697538"/>
          <p14:tracePt t="74623" x="3803650" y="5707063"/>
          <p14:tracePt t="74673" x="3822700" y="5707063"/>
          <p14:tracePt t="74706" x="3938588" y="5707063"/>
          <p14:tracePt t="74739" x="4098925" y="5689600"/>
          <p14:tracePt t="74773" x="4232275" y="5662613"/>
          <p14:tracePt t="74795" x="4276725" y="5635625"/>
          <p14:tracePt t="74828" x="4313238" y="5626100"/>
          <p14:tracePt t="74858" x="4357688" y="5599113"/>
          <p14:tracePt t="74889" x="4367213" y="5554663"/>
          <p14:tracePt t="74923" x="4375150" y="5438775"/>
          <p14:tracePt t="74941" x="4375150" y="5349875"/>
          <p14:tracePt t="74973" x="4375150" y="5224463"/>
          <p14:tracePt t="75006" x="4394200" y="5019675"/>
          <p14:tracePt t="75028" x="4411663" y="4921250"/>
          <p14:tracePt t="75061" x="4411663" y="4813300"/>
          <p14:tracePt t="75094" x="4419600" y="4697413"/>
          <p14:tracePt t="75123" x="4438650" y="4527550"/>
          <p14:tracePt t="75156" x="4446588" y="4340225"/>
          <p14:tracePt t="75189" x="4483100" y="4081463"/>
          <p14:tracePt t="75223" x="4483100" y="4037013"/>
          <p14:tracePt t="75256" x="4483100" y="4019550"/>
          <p14:tracePt t="75311" x="4483100" y="4010025"/>
          <p14:tracePt t="75373" x="4402138" y="3867150"/>
          <p14:tracePt t="75407" x="4384675" y="3822700"/>
          <p14:tracePt t="75439" x="4357688" y="3813175"/>
          <p14:tracePt t="75473" x="4340225" y="3813175"/>
          <p14:tracePt t="75507" x="4322763" y="3795713"/>
          <p14:tracePt t="75545" x="4187825" y="3751263"/>
          <p14:tracePt t="75580" x="4125913" y="3733800"/>
          <p14:tracePt t="75607" x="4116388" y="3733800"/>
          <p14:tracePt t="75640" x="4108450" y="3733800"/>
          <p14:tracePt t="77345" x="4205288" y="3733800"/>
          <p14:tracePt t="77374" x="4303713" y="3706813"/>
          <p14:tracePt t="77407" x="4608513" y="3662363"/>
          <p14:tracePt t="77440" x="4724400" y="3643313"/>
          <p14:tracePt t="77473" x="5402263" y="3616325"/>
          <p14:tracePt t="77506" x="5830888" y="3616325"/>
          <p14:tracePt t="77529" x="6054725" y="3616325"/>
          <p14:tracePt t="77562" x="6303963" y="3643313"/>
          <p14:tracePt t="77595" x="6429375" y="3670300"/>
          <p14:tracePt t="77625" x="6510338" y="3679825"/>
          <p14:tracePt t="77656" x="6572250" y="3679825"/>
          <p14:tracePt t="77707" x="6697663" y="3635375"/>
          <p14:tracePt t="77740" x="6823075" y="3589338"/>
          <p14:tracePt t="77773" x="6884988" y="3563938"/>
          <p14:tracePt t="77795" x="6929438" y="3527425"/>
          <p14:tracePt t="77829" x="6992938" y="3492500"/>
          <p14:tracePt t="77857" x="7000875" y="3473450"/>
          <p14:tracePt t="77890" x="7010400" y="3473450"/>
          <p14:tracePt t="80907" x="6938963" y="3473450"/>
          <p14:tracePt t="80940" x="6759575" y="3473450"/>
          <p14:tracePt t="80975" x="6572250" y="3446463"/>
          <p14:tracePt t="81024" x="6402388" y="3438525"/>
          <p14:tracePt t="81047" x="6313488" y="3438525"/>
          <p14:tracePt t="81079" x="6224588" y="3438525"/>
          <p14:tracePt t="81108" x="6037263" y="3465513"/>
          <p14:tracePt t="81140" x="5938838" y="3482975"/>
          <p14:tracePt t="81174" x="5724525" y="3482975"/>
          <p14:tracePt t="81207" x="5411788" y="3482975"/>
          <p14:tracePt t="81241" x="5072063" y="3500438"/>
          <p14:tracePt t="81290" x="4554538" y="3589338"/>
          <p14:tracePt t="81328" x="4170363" y="3759200"/>
          <p14:tracePt t="81358" x="4071938" y="3813175"/>
          <p14:tracePt t="81390" x="4010025" y="3830638"/>
          <p14:tracePt t="81424" x="4000500" y="3830638"/>
          <p14:tracePt t="81442" x="3965575" y="3849688"/>
          <p14:tracePt t="81474" x="3911600" y="3867150"/>
          <p14:tracePt t="81524" x="3902075" y="3867150"/>
          <p14:tracePt t="81612" x="3919538" y="3857625"/>
          <p14:tracePt t="81657" x="3983038" y="3805238"/>
          <p14:tracePt t="81690" x="4062413" y="3714750"/>
          <p14:tracePt t="81724" x="4295775" y="3571875"/>
          <p14:tracePt t="81757" x="4411663" y="3517900"/>
          <p14:tracePt t="81790" x="4545013" y="3492500"/>
          <p14:tracePt t="81828" x="4679950" y="3446463"/>
          <p14:tracePt t="81858" x="4751388" y="3438525"/>
          <p14:tracePt t="81890" x="4992688" y="3438525"/>
          <p14:tracePt t="81924" x="5160963" y="3438525"/>
          <p14:tracePt t="81943" x="5197475" y="3438525"/>
          <p14:tracePt t="81974" x="5367338" y="3421063"/>
          <p14:tracePt t="82007" x="5510213" y="3421063"/>
          <p14:tracePt t="82046" x="5643563" y="3455988"/>
          <p14:tracePt t="82078" x="5688013" y="3465513"/>
          <p14:tracePt t="82112" x="5741988" y="3492500"/>
          <p14:tracePt t="82142" x="5778500" y="3500438"/>
          <p14:tracePt t="82174" x="5822950" y="3509963"/>
          <p14:tracePt t="82207" x="5840413" y="3517900"/>
          <p14:tracePt t="82257" x="5857875" y="3517900"/>
          <p14:tracePt t="82295" x="5867400" y="3517900"/>
          <p14:tracePt t="82441" x="5857875" y="3517900"/>
          <p14:tracePt t="82474" x="5768975" y="3517900"/>
          <p14:tracePt t="82507" x="5492750" y="3482975"/>
          <p14:tracePt t="82530" x="5402263" y="3465513"/>
          <p14:tracePt t="82563" x="5313363" y="3455988"/>
          <p14:tracePt t="82596" x="5153025" y="3438525"/>
          <p14:tracePt t="82625" x="4973638" y="3438525"/>
          <p14:tracePt t="82657" x="4929188" y="3438525"/>
          <p14:tracePt t="82690" x="4911725" y="3438525"/>
          <p14:tracePt t="83257" x="4921250" y="3438525"/>
          <p14:tracePt t="83757" x="4929188" y="3438525"/>
          <p14:tracePt t="83907" x="4929188" y="3429000"/>
          <p14:tracePt t="84207" x="4822825" y="3482975"/>
          <p14:tracePt t="84241" x="4660900" y="3581400"/>
          <p14:tracePt t="84274" x="4384675" y="3741738"/>
          <p14:tracePt t="84296" x="4232275" y="3867150"/>
          <p14:tracePt t="84330" x="4108450" y="3973513"/>
          <p14:tracePt t="84363" x="4089400" y="3992563"/>
          <p14:tracePt t="84441" x="4098925" y="3983038"/>
          <p14:tracePt t="84474" x="4197350" y="3929063"/>
          <p14:tracePt t="84507" x="4313238" y="3894138"/>
          <p14:tracePt t="84541" x="4660900" y="3805238"/>
          <p14:tracePt t="84578" x="5099050" y="3768725"/>
          <p14:tracePt t="84608" x="5527675" y="3751263"/>
          <p14:tracePt t="84641" x="5707063" y="3768725"/>
          <p14:tracePt t="84674" x="5875338" y="3795713"/>
          <p14:tracePt t="84707" x="5911850" y="3813175"/>
          <p14:tracePt t="84741" x="5938838" y="3849688"/>
          <p14:tracePt t="84774" x="5973763" y="3894138"/>
          <p14:tracePt t="84829" x="5983288" y="3894138"/>
          <p14:tracePt t="84924" x="5911850" y="3894138"/>
          <p14:tracePt t="84943" x="5670550" y="3876675"/>
          <p14:tracePt t="84975" x="5259388" y="3778250"/>
          <p14:tracePt t="85007" x="4562475" y="3670300"/>
          <p14:tracePt t="85041" x="4152900" y="3652838"/>
          <p14:tracePt t="85063" x="4108450" y="3652838"/>
          <p14:tracePt t="85096" x="4089400" y="3652838"/>
          <p14:tracePt t="85125" x="4010025" y="3733800"/>
          <p14:tracePt t="85158" x="3956050" y="3795713"/>
          <p14:tracePt t="85191" x="3929063" y="3813175"/>
          <p14:tracePt t="85241" x="3919538" y="3813175"/>
          <p14:tracePt t="85291" x="3973513" y="3795713"/>
          <p14:tracePt t="85329" x="4241800" y="3643313"/>
          <p14:tracePt t="85358" x="4500563" y="3527425"/>
          <p14:tracePt t="85391" x="4965700" y="3421063"/>
          <p14:tracePt t="85424" x="5589588" y="3429000"/>
          <p14:tracePt t="85443" x="5732463" y="3465513"/>
          <p14:tracePt t="85474" x="6018213" y="3544888"/>
          <p14:tracePt t="85507" x="6072188" y="3571875"/>
          <p14:tracePt t="85541" x="6099175" y="3608388"/>
          <p14:tracePt t="85563" x="6108700" y="3625850"/>
          <p14:tracePt t="85612" x="6116638" y="3635375"/>
          <p14:tracePt t="85691" x="6099175" y="3635375"/>
          <p14:tracePt t="85724" x="5956300" y="3635375"/>
          <p14:tracePt t="85750" x="5732463" y="3625850"/>
          <p14:tracePt t="85791" x="5446713" y="3581400"/>
          <p14:tracePt t="85828" x="5116513" y="3581400"/>
          <p14:tracePt t="85863" x="4697413" y="3662363"/>
          <p14:tracePt t="85892" x="4510088" y="3714750"/>
          <p14:tracePt t="85924" x="4384675" y="3795713"/>
          <p14:tracePt t="85943" x="4367213" y="3822700"/>
          <p14:tracePt t="85975" x="4313238" y="3921125"/>
          <p14:tracePt t="86007" x="4276725" y="3956050"/>
          <p14:tracePt t="86041" x="4251325" y="3992563"/>
          <p14:tracePt t="86064" x="4241800" y="3992563"/>
          <p14:tracePt t="86112" x="4232275" y="3992563"/>
          <p14:tracePt t="86208" x="4348163" y="3876675"/>
          <p14:tracePt t="86241" x="4652963" y="3724275"/>
          <p14:tracePt t="86274" x="5099050" y="3598863"/>
          <p14:tracePt t="86297" x="5384800" y="3598863"/>
          <p14:tracePt t="86330" x="5715000" y="3652838"/>
          <p14:tracePt t="86363" x="5875338" y="3724275"/>
          <p14:tracePt t="86393" x="6027738" y="3759200"/>
          <p14:tracePt t="86424" x="6089650" y="3813175"/>
          <p14:tracePt t="86443" x="6108700" y="3830638"/>
          <p14:tracePt t="86475" x="6116638" y="3830638"/>
          <p14:tracePt t="86508" x="6116638" y="3840163"/>
          <p14:tracePt t="86613" x="6072188" y="3830638"/>
          <p14:tracePt t="86642" x="5778500" y="3830638"/>
          <p14:tracePt t="86675" x="4921250" y="3849688"/>
          <p14:tracePt t="86708" x="4483100" y="3921125"/>
          <p14:tracePt t="86741" x="4286250" y="3956050"/>
          <p14:tracePt t="86774" x="4232275" y="3992563"/>
          <p14:tracePt t="86797" x="4214813" y="4027488"/>
          <p14:tracePt t="86830" x="4205288" y="4044950"/>
          <p14:tracePt t="86941" x="4251325" y="4010025"/>
          <p14:tracePt t="86976" x="4419600" y="3956050"/>
          <p14:tracePt t="86993" x="4527550" y="3921125"/>
          <p14:tracePt t="87024" x="4776788" y="3902075"/>
          <p14:tracePt t="87063" x="4875213" y="3938588"/>
          <p14:tracePt t="87097" x="4902200" y="3956050"/>
          <p14:tracePt t="92242" x="5135563" y="3884613"/>
          <p14:tracePt t="92275" x="5616575" y="3830638"/>
          <p14:tracePt t="92314" x="5884863" y="3795713"/>
          <p14:tracePt t="92347" x="6037263" y="3786188"/>
          <p14:tracePt t="92376" x="6108700" y="3786188"/>
          <p14:tracePt t="92408" x="6180138" y="3822700"/>
          <p14:tracePt t="92442" x="6232525" y="3849688"/>
          <p14:tracePt t="92475" x="6350000" y="3876675"/>
          <p14:tracePt t="92509" x="6483350" y="3884613"/>
          <p14:tracePt t="92542" x="6608763" y="3884613"/>
          <p14:tracePt t="92580" x="6724650" y="3884613"/>
          <p14:tracePt t="92614" x="6796088" y="3867150"/>
          <p14:tracePt t="92643" x="6804025" y="3867150"/>
          <p14:tracePt t="92675" x="6813550" y="3867150"/>
          <p14:tracePt t="93442" x="6707188" y="3867150"/>
          <p14:tracePt t="93475" x="6626225" y="3867150"/>
          <p14:tracePt t="93508" x="6599238" y="3867150"/>
          <p14:tracePt t="93564" x="6554788" y="3876675"/>
          <p14:tracePt t="93598" x="6518275" y="3884613"/>
          <p14:tracePt t="93658" x="6510338" y="3884613"/>
          <p14:tracePt t="93692" x="6510338" y="3894138"/>
          <p14:tracePt t="93792" x="6492875" y="3929063"/>
          <p14:tracePt t="93830" x="6456363" y="3956050"/>
          <p14:tracePt t="93864" x="6438900" y="3965575"/>
          <p14:tracePt t="93909" x="6429375" y="3965575"/>
          <p14:tracePt t="94008" x="6429375" y="3973513"/>
          <p14:tracePt t="94225" x="6421438" y="3973513"/>
          <p14:tracePt t="94259" x="6384925" y="3983038"/>
          <p14:tracePt t="94292" x="6313488" y="4027488"/>
          <p14:tracePt t="94314" x="6278563" y="4037013"/>
          <p14:tracePt t="94364" x="6259513" y="4037013"/>
          <p14:tracePt t="94393" x="6251575" y="4037013"/>
          <p14:tracePt t="94425" x="6215063" y="4037013"/>
          <p14:tracePt t="94444" x="6207125" y="4037013"/>
          <p14:tracePt t="94475" x="6188075" y="4037013"/>
          <p14:tracePt t="94525" x="6116638" y="4064000"/>
          <p14:tracePt t="94558" x="6027738" y="4098925"/>
          <p14:tracePt t="94596" x="5983288" y="4098925"/>
          <p14:tracePt t="94642" x="5965825" y="4098925"/>
          <p14:tracePt t="94759" x="6000750" y="4010025"/>
          <p14:tracePt t="94792" x="6116638" y="3840163"/>
          <p14:tracePt t="94814" x="6251575" y="3687763"/>
          <p14:tracePt t="94848" x="6465888" y="3492500"/>
          <p14:tracePt t="94881" x="6670675" y="3357563"/>
          <p14:tracePt t="94910" x="6751638" y="3322638"/>
          <p14:tracePt t="94942" x="6831013" y="3313113"/>
          <p14:tracePt t="94976" x="6938963" y="3286125"/>
          <p14:tracePt t="95009" x="7000875" y="3268663"/>
          <p14:tracePt t="95042" x="7045325" y="3251200"/>
          <p14:tracePt t="95064" x="7054850" y="3241675"/>
          <p14:tracePt t="95097" x="7064375" y="3241675"/>
          <p14:tracePt t="95176" x="6983413" y="3278188"/>
          <p14:tracePt t="95208" x="6751638" y="3349625"/>
          <p14:tracePt t="95242" x="6581775" y="3394075"/>
          <p14:tracePt t="95275" x="6545263" y="3394075"/>
          <p14:tracePt t="95380" x="6616700" y="3394075"/>
          <p14:tracePt t="95410" x="6751638" y="3394075"/>
          <p14:tracePt t="95442" x="6786563" y="3394075"/>
          <p14:tracePt t="95475" x="6796088" y="3394075"/>
          <p14:tracePt t="95613" x="6804025" y="3394075"/>
          <p14:tracePt t="95643" x="6867525" y="3394075"/>
          <p14:tracePt t="95675" x="6921500" y="3394075"/>
          <p14:tracePt t="95709" x="7072313" y="3394075"/>
          <p14:tracePt t="95742" x="7170738" y="3394075"/>
          <p14:tracePt t="95775" x="7286625" y="3394075"/>
          <p14:tracePt t="95826" x="7350125" y="3394075"/>
          <p14:tracePt t="95864" x="7375525" y="3394075"/>
          <p14:tracePt t="95893" x="7394575" y="3394075"/>
          <p14:tracePt t="95925" x="7421563" y="3394075"/>
          <p14:tracePt t="95976" x="7446963" y="3394075"/>
          <p14:tracePt t="96025" x="7456488" y="3394075"/>
          <p14:tracePt t="96048" x="7466013" y="3394075"/>
          <p14:tracePt t="96081" x="7473950" y="3394075"/>
          <p14:tracePt t="96259" x="7412038" y="3394075"/>
          <p14:tracePt t="96292" x="7010400" y="3394075"/>
          <p14:tracePt t="96330" x="6778625" y="3411538"/>
          <p14:tracePt t="96365" x="6724650" y="3411538"/>
          <p14:tracePt t="96442" x="6724650" y="3421063"/>
          <p14:tracePt t="96542" x="6732588" y="3421063"/>
          <p14:tracePt t="96809" x="6626225" y="3492500"/>
          <p14:tracePt t="96847" x="6323013" y="3706813"/>
          <p14:tracePt t="96876" x="6108700" y="3867150"/>
          <p14:tracePt t="96909" x="5956300" y="3983038"/>
          <p14:tracePt t="96943" x="5929313" y="3992563"/>
          <p14:tracePt t="97009" x="5921375" y="3992563"/>
          <p14:tracePt t="97075" x="5921375" y="3813175"/>
          <p14:tracePt t="97113" x="5921375" y="3625850"/>
          <p14:tracePt t="97143" x="5921375" y="3589338"/>
          <p14:tracePt t="97225" x="5956300" y="3813175"/>
          <p14:tracePt t="97259" x="5973763" y="4081463"/>
          <p14:tracePt t="97292" x="5973763" y="4411663"/>
          <p14:tracePt t="97325" x="5973763" y="4465638"/>
          <p14:tracePt t="97380" x="5965825" y="4394200"/>
          <p14:tracePt t="97410" x="5938838" y="4135438"/>
          <p14:tracePt t="97442" x="5938838" y="4071938"/>
          <p14:tracePt t="97509" x="5965825" y="4214813"/>
          <p14:tracePt t="97542" x="5983288" y="4902200"/>
          <p14:tracePt t="97565" x="5956300" y="5241925"/>
          <p14:tracePt t="97598" x="5911850" y="5394325"/>
          <p14:tracePt t="97626" x="5884863" y="5421313"/>
          <p14:tracePt t="97692" x="5884863" y="5305425"/>
          <p14:tracePt t="97726" x="5921375" y="4921250"/>
          <p14:tracePt t="97759" x="5983288" y="4179888"/>
          <p14:tracePt t="97792" x="5992813" y="4000500"/>
          <p14:tracePt t="97815" x="5992813" y="3992563"/>
          <p14:tracePt t="97864" x="5992813" y="4027488"/>
          <p14:tracePt t="97893" x="5992813" y="4278313"/>
          <p14:tracePt t="97926" x="5983288" y="4786313"/>
          <p14:tracePt t="97945" x="5983288" y="5000625"/>
          <p14:tracePt t="97976" x="5983288" y="5064125"/>
          <p14:tracePt t="98009" x="5983288" y="5072063"/>
          <p14:tracePt t="98059" x="5973763" y="5010150"/>
          <p14:tracePt t="98097" x="5911850" y="4197350"/>
          <p14:tracePt t="98127" x="5867400" y="3554413"/>
          <p14:tracePt t="98159" x="5867400" y="3492500"/>
          <p14:tracePt t="98192" x="5867400" y="3482975"/>
          <p14:tracePt t="98242" x="5911850" y="3830638"/>
          <p14:tracePt t="98276" x="5992813" y="4268788"/>
          <p14:tracePt t="98298" x="6027738" y="4697413"/>
          <p14:tracePt t="98331" x="6064250" y="4965700"/>
          <p14:tracePt t="98365" x="6064250" y="4983163"/>
          <p14:tracePt t="98426" x="5983288" y="4527550"/>
          <p14:tracePt t="98444" x="5921375" y="4251325"/>
          <p14:tracePt t="98476" x="5813425" y="3625850"/>
          <p14:tracePt t="98509" x="5795963" y="3536950"/>
          <p14:tracePt t="98559" x="5795963" y="3544888"/>
          <p14:tracePt t="98597" x="5875338" y="3884613"/>
          <p14:tracePt t="98626" x="5911850" y="4251325"/>
          <p14:tracePt t="98659" x="5946775" y="4687888"/>
          <p14:tracePt t="98692" x="5946775" y="4795838"/>
          <p14:tracePt t="98726" x="5946775" y="4805363"/>
          <p14:tracePt t="98776" x="5946775" y="4768850"/>
          <p14:tracePt t="98809" x="6010275" y="4233863"/>
          <p14:tracePt t="98847" x="6099175" y="3840163"/>
          <p14:tracePt t="98877" x="6108700" y="3805238"/>
          <p14:tracePt t="98909" x="6116638" y="3795713"/>
          <p14:tracePt t="98942" x="6116638" y="3813175"/>
          <p14:tracePt t="98977" x="6143625" y="4019550"/>
          <p14:tracePt t="99009" x="6143625" y="4162425"/>
          <p14:tracePt t="99042" x="6143625" y="4278313"/>
          <p14:tracePt t="99065" x="6143625" y="4305300"/>
          <p14:tracePt t="99098" x="6143625" y="4313238"/>
          <p14:tracePt t="99176" x="6143625" y="4278313"/>
          <p14:tracePt t="99209" x="6161088" y="4162425"/>
          <p14:tracePt t="99243" x="6251575" y="4000500"/>
          <p14:tracePt t="99276" x="6375400" y="3867150"/>
          <p14:tracePt t="99299" x="6456363" y="3830638"/>
          <p14:tracePt t="99332" x="6518275" y="3813175"/>
          <p14:tracePt t="99365" x="6616700" y="3813175"/>
          <p14:tracePt t="99393" x="6715125" y="3822700"/>
          <p14:tracePt t="99426" x="6724650" y="3830638"/>
          <p14:tracePt t="99444" x="6742113" y="3840163"/>
          <p14:tracePt t="99509" x="6742113" y="3849688"/>
          <p14:tracePt t="99542" x="6707188" y="3857625"/>
          <p14:tracePt t="99565" x="6626225" y="3902075"/>
          <p14:tracePt t="99598" x="6510338" y="3929063"/>
          <p14:tracePt t="99627" x="6438900" y="3929063"/>
          <p14:tracePt t="99659" x="6421438" y="3921125"/>
          <p14:tracePt t="99692" x="6296025" y="3679825"/>
          <p14:tracePt t="99726" x="6259513" y="3375025"/>
          <p14:tracePt t="99759" x="6296025" y="3286125"/>
          <p14:tracePt t="99792" x="6384925" y="3214688"/>
          <p14:tracePt t="99815" x="6456363" y="3206750"/>
          <p14:tracePt t="99849" x="6608763" y="3214688"/>
          <p14:tracePt t="99881" x="6715125" y="3241675"/>
          <p14:tracePt t="99911" x="6858000" y="3330575"/>
          <p14:tracePt t="99943" x="6894513" y="3482975"/>
          <p14:tracePt t="99976" x="6894513" y="3635375"/>
          <p14:tracePt t="100009" x="6796088" y="3840163"/>
          <p14:tracePt t="100043" x="6680200" y="3929063"/>
          <p14:tracePt t="100065" x="6599238" y="3956050"/>
          <p14:tracePt t="100098" x="6518275" y="3973513"/>
          <p14:tracePt t="100127" x="6483350" y="3973513"/>
          <p14:tracePt t="100176" x="6465888" y="3948113"/>
          <p14:tracePt t="100210" x="6465888" y="3911600"/>
          <p14:tracePt t="100259" x="6473825" y="3741738"/>
          <p14:tracePt t="100292" x="6635750" y="3652838"/>
          <p14:tracePt t="100315" x="6858000" y="3652838"/>
          <p14:tracePt t="100349" x="6992938" y="3670300"/>
          <p14:tracePt t="100377" x="7045325" y="3714750"/>
          <p14:tracePt t="100409" x="7045325" y="3795713"/>
          <p14:tracePt t="100442" x="6938963" y="4027488"/>
          <p14:tracePt t="100476" x="6715125" y="4179888"/>
          <p14:tracePt t="100509" x="6653213" y="4187825"/>
          <p14:tracePt t="100542" x="6643688" y="4187825"/>
          <p14:tracePt t="100565" x="6635750" y="4179888"/>
          <p14:tracePt t="100598" x="6626225" y="4090988"/>
          <p14:tracePt t="100631" x="6589713" y="3921125"/>
          <p14:tracePt t="100660" x="6589713" y="3884613"/>
          <p14:tracePt t="100693" x="6635750" y="3778250"/>
          <p14:tracePt t="100726" x="6724650" y="3687763"/>
          <p14:tracePt t="100759" x="6823075" y="3643313"/>
          <p14:tracePt t="100793" x="6938963" y="3625850"/>
          <p14:tracePt t="100831" x="7045325" y="3643313"/>
          <p14:tracePt t="100865" x="7099300" y="3662363"/>
          <p14:tracePt t="100894" x="7108825" y="3679825"/>
          <p14:tracePt t="100926" x="7116763" y="3714750"/>
          <p14:tracePt t="100945" x="7135813" y="3741738"/>
          <p14:tracePt t="100976" x="7099300" y="3894138"/>
          <p14:tracePt t="101009" x="7027863" y="3983038"/>
          <p14:tracePt t="101042" x="6965950" y="4044950"/>
          <p14:tracePt t="101065" x="6946900" y="4054475"/>
          <p14:tracePt t="101097" x="6778625" y="4108450"/>
          <p14:tracePt t="101130" x="6643688" y="4135438"/>
          <p14:tracePt t="101161" x="6626225" y="4135438"/>
          <p14:tracePt t="101193" x="6608763" y="4135438"/>
          <p14:tracePt t="101226" x="6527800" y="4098925"/>
          <p14:tracePt t="101259" x="6483350" y="4071938"/>
          <p14:tracePt t="101293" x="6483350" y="4064000"/>
          <p14:tracePt t="101326" x="6473825" y="4054475"/>
          <p14:tracePt t="101410" x="6473825" y="4044950"/>
          <p14:tracePt t="101444" x="6473825" y="4037013"/>
          <p14:tracePt t="101493" x="6465888" y="3992563"/>
          <p14:tracePt t="101526" x="6446838" y="3938588"/>
          <p14:tracePt t="101559" x="6429375" y="3849688"/>
          <p14:tracePt t="101580" x="6429375" y="3830638"/>
          <p14:tracePt t="101614" x="6429375" y="3822700"/>
          <p14:tracePt t="101643" x="6429375" y="3778250"/>
          <p14:tracePt t="101676" x="6429375" y="3724275"/>
          <p14:tracePt t="101726" x="6429375" y="3714750"/>
          <p14:tracePt t="101776" x="6429375" y="3697288"/>
          <p14:tracePt t="101826" x="6438900" y="3679825"/>
          <p14:tracePt t="101864" x="6446838" y="3670300"/>
          <p14:tracePt t="101893" x="6456363" y="3652838"/>
          <p14:tracePt t="101926" x="6465888" y="3643313"/>
          <p14:tracePt t="101945" x="6483350" y="3643313"/>
          <p14:tracePt t="101977" x="6492875" y="3625850"/>
          <p14:tracePt t="102009" x="6510338" y="3616325"/>
          <p14:tracePt t="102043" x="6554788" y="3598863"/>
          <p14:tracePt t="102066" x="6572250" y="3598863"/>
          <p14:tracePt t="102099" x="6589713" y="3598863"/>
          <p14:tracePt t="102147" x="6616700" y="3589338"/>
          <p14:tracePt t="102177" x="6643688" y="3589338"/>
          <p14:tracePt t="102209" x="6670675" y="3581400"/>
          <p14:tracePt t="102259" x="6707188" y="3581400"/>
          <p14:tracePt t="102293" x="6759575" y="3563938"/>
          <p14:tracePt t="102315" x="6778625" y="3563938"/>
          <p14:tracePt t="102348" x="6804025" y="3563938"/>
          <p14:tracePt t="102382" x="6823075" y="3563938"/>
          <p14:tracePt t="102426" x="6840538" y="3563938"/>
          <p14:tracePt t="102476" x="6867525" y="3563938"/>
          <p14:tracePt t="102510" x="6884988" y="3563938"/>
          <p14:tracePt t="102534" x="6902450" y="3563938"/>
          <p14:tracePt t="102564" x="6921500" y="3563938"/>
          <p14:tracePt t="102598" x="6946900" y="3581400"/>
          <p14:tracePt t="102660" x="6956425" y="3581400"/>
          <p14:tracePt t="102759" x="6956425" y="3589338"/>
          <p14:tracePt t="102881" x="6965950" y="3589338"/>
          <p14:tracePt t="102926" x="6965950" y="3598863"/>
          <p14:tracePt t="103076" x="6973888" y="3608388"/>
          <p14:tracePt t="103177" x="6983413" y="3616325"/>
          <p14:tracePt t="103210" x="6983413" y="3625850"/>
          <p14:tracePt t="103243" x="6992938" y="3635375"/>
          <p14:tracePt t="103326" x="6992938" y="3652838"/>
          <p14:tracePt t="103349" x="6992938" y="3662363"/>
          <p14:tracePt t="103398" x="7010400" y="3670300"/>
          <p14:tracePt t="103428" x="7010400" y="3679825"/>
          <p14:tracePt t="103445" x="7010400" y="3697288"/>
          <p14:tracePt t="103477" x="7010400" y="3714750"/>
          <p14:tracePt t="103510" x="7010400" y="3733800"/>
          <p14:tracePt t="103543" x="7010400" y="3751263"/>
          <p14:tracePt t="103581" x="7010400" y="3759200"/>
          <p14:tracePt t="103615" x="7010400" y="3768725"/>
          <p14:tracePt t="103644" x="7010400" y="3786188"/>
          <p14:tracePt t="103710" x="7010400" y="3813175"/>
          <p14:tracePt t="103743" x="7010400" y="3830638"/>
          <p14:tracePt t="103793" x="7010400" y="3849688"/>
          <p14:tracePt t="103849" x="7010400" y="3876675"/>
          <p14:tracePt t="103878" x="7010400" y="3884613"/>
          <p14:tracePt t="103910" x="7010400" y="3902075"/>
          <p14:tracePt t="103944" x="7010400" y="3911600"/>
          <p14:tracePt t="103993" x="7010400" y="3921125"/>
          <p14:tracePt t="104060" x="7010400" y="3929063"/>
          <p14:tracePt t="104260" x="7000875" y="3948113"/>
          <p14:tracePt t="104316" x="6992938" y="3948113"/>
          <p14:tracePt t="104398" x="6983413" y="3948113"/>
          <p14:tracePt t="104476" x="6973888" y="3948113"/>
          <p14:tracePt t="104526" x="6965950" y="3948113"/>
          <p14:tracePt t="104576" x="6946900" y="3948113"/>
          <p14:tracePt t="104614" x="6929438" y="3956050"/>
          <p14:tracePt t="104677" x="6921500" y="3956050"/>
          <p14:tracePt t="104726" x="6911975" y="3956050"/>
          <p14:tracePt t="104760" x="6850063" y="3973513"/>
          <p14:tracePt t="104793" x="6670675" y="3973513"/>
          <p14:tracePt t="104826" x="6581775" y="3973513"/>
          <p14:tracePt t="104864" x="6564313" y="3973513"/>
          <p14:tracePt t="105081" x="6599238" y="3973513"/>
          <p14:tracePt t="105115" x="6661150" y="3992563"/>
          <p14:tracePt t="105144" x="6742113" y="4000500"/>
          <p14:tracePt t="105177" x="6786563" y="4000500"/>
          <p14:tracePt t="105210" x="6804025" y="4000500"/>
          <p14:tracePt t="105348" x="6680200" y="4027488"/>
          <p14:tracePt t="105382" x="6616700" y="4027488"/>
          <p14:tracePt t="105411" x="6599238" y="4027488"/>
          <p14:tracePt t="105443" x="6589713" y="4027488"/>
          <p14:tracePt t="105543" x="6670675" y="4027488"/>
          <p14:tracePt t="105565" x="6715125" y="4010025"/>
          <p14:tracePt t="105599" x="6911975" y="4000500"/>
          <p14:tracePt t="105631" x="6983413" y="4000500"/>
          <p14:tracePt t="105661" x="6992938" y="4000500"/>
          <p14:tracePt t="105743" x="6858000" y="4000500"/>
          <p14:tracePt t="105777" x="6786563" y="4019550"/>
          <p14:tracePt t="105810" x="6707188" y="4027488"/>
          <p14:tracePt t="105834" x="6688138" y="4027488"/>
          <p14:tracePt t="105866" x="6680200" y="4027488"/>
          <p14:tracePt t="105977" x="6697663" y="4027488"/>
          <p14:tracePt t="106010" x="6724650" y="4027488"/>
          <p14:tracePt t="106043" x="6742113" y="4027488"/>
          <p14:tracePt t="106193" x="6724650" y="4027488"/>
          <p14:tracePt t="106227" x="6653213" y="4027488"/>
          <p14:tracePt t="106260" x="6608763" y="4027488"/>
          <p14:tracePt t="106293" x="6589713" y="4027488"/>
          <p14:tracePt t="106382" x="6626225" y="4037013"/>
          <p14:tracePt t="106411" x="6732588" y="4037013"/>
          <p14:tracePt t="106444" x="6786563" y="4037013"/>
          <p14:tracePt t="106479" x="6804025" y="4037013"/>
          <p14:tracePt t="106507" x="6813550" y="4037013"/>
          <p14:tracePt t="106631" x="6796088" y="4037013"/>
          <p14:tracePt t="106677" x="6751638" y="4037013"/>
          <p14:tracePt t="106710" x="6742113" y="4044950"/>
          <p14:tracePt t="106743" x="6715125" y="4044950"/>
          <p14:tracePt t="106810" x="6707188" y="4044950"/>
          <p14:tracePt t="106865" x="6697663" y="4044950"/>
          <p14:tracePt t="107631" x="6697663" y="4037013"/>
          <p14:tracePt t="108560" x="6697663" y="4027488"/>
          <p14:tracePt t="115995" x="6697663" y="4037013"/>
          <p14:tracePt t="116078" x="6697663" y="4044950"/>
          <p14:tracePt t="118011" x="6697663" y="4037013"/>
          <p14:tracePt t="118095" x="6697663" y="4027488"/>
          <p14:tracePt t="118166" x="6697663" y="4019550"/>
          <p14:tracePt t="118328" x="6707188" y="4037013"/>
          <p14:tracePt t="118383" x="6707188" y="4044950"/>
          <p14:tracePt t="118412" x="6724650" y="4054475"/>
          <p14:tracePt t="118445" x="6724650" y="4071938"/>
          <p14:tracePt t="118478" x="6724650" y="4125913"/>
          <p14:tracePt t="118511" x="6724650" y="4251325"/>
          <p14:tracePt t="118545" x="6724650" y="4313238"/>
          <p14:tracePt t="118578" x="6715125" y="4349750"/>
          <p14:tracePt t="118616" x="6715125" y="4384675"/>
          <p14:tracePt t="118650" x="6715125" y="4473575"/>
          <p14:tracePt t="118679" x="6707188" y="4527550"/>
          <p14:tracePt t="118711" x="6707188" y="4564063"/>
          <p14:tracePt t="118745" x="6697663" y="4591050"/>
          <p14:tracePt t="118778" x="6688138" y="4625975"/>
          <p14:tracePt t="119011" x="6688138" y="4616450"/>
          <p14:tracePt t="119044" x="6688138" y="4581525"/>
          <p14:tracePt t="119078" x="6688138" y="4500563"/>
          <p14:tracePt t="119115" x="6688138" y="4367213"/>
          <p14:tracePt t="119149" x="6688138" y="4322763"/>
          <p14:tracePt t="119179" x="6688138" y="4305300"/>
          <p14:tracePt t="119211" x="6688138" y="4286250"/>
          <p14:tracePt t="119245" x="6688138" y="4251325"/>
          <p14:tracePt t="119278" x="6688138" y="4152900"/>
          <p14:tracePt t="119311" x="6715125" y="4064000"/>
          <p14:tracePt t="119345" x="6724650" y="4044950"/>
          <p14:tracePt t="120011" x="6732588" y="4044950"/>
          <p14:tracePt t="120079" x="6742113" y="4044950"/>
          <p14:tracePt t="120133" x="6759575" y="4044950"/>
          <p14:tracePt t="120163" x="6778625" y="4044950"/>
          <p14:tracePt t="120195" x="6840538" y="4044950"/>
          <p14:tracePt t="120228" x="6938963" y="4027488"/>
          <p14:tracePt t="120262" x="7037388" y="4027488"/>
          <p14:tracePt t="120295" x="7170738" y="4027488"/>
          <p14:tracePt t="120320" x="7224713" y="4027488"/>
          <p14:tracePt t="120351" x="7259638" y="4027488"/>
          <p14:tracePt t="120382" x="7304088" y="4019550"/>
          <p14:tracePt t="120414" x="7323138" y="4010025"/>
          <p14:tracePt t="120446" x="7340600" y="4000500"/>
          <p14:tracePt t="120478" x="7358063" y="3992563"/>
          <p14:tracePt t="120511" x="7367588" y="3992563"/>
          <p14:tracePt t="120545" x="7385050" y="3983038"/>
          <p14:tracePt t="120578" x="7394575" y="3983038"/>
          <p14:tracePt t="120616" x="7402513" y="3983038"/>
          <p14:tracePt t="120651" x="7402513" y="3965575"/>
          <p14:tracePt t="120795" x="7385050" y="3956050"/>
          <p14:tracePt t="120835" x="7375525" y="3956050"/>
          <p14:tracePt t="120869" x="7367588" y="3948113"/>
          <p14:tracePt t="120912" x="7350125" y="3948113"/>
          <p14:tracePt t="120945" x="7340600" y="3938588"/>
          <p14:tracePt t="120979" x="7313613" y="3921125"/>
          <p14:tracePt t="121012" x="7269163" y="3884613"/>
          <p14:tracePt t="121045" x="7215188" y="3805238"/>
          <p14:tracePt t="121079" x="7197725" y="3778250"/>
          <p14:tracePt t="121117" x="7197725" y="3724275"/>
          <p14:tracePt t="121146" x="7197725" y="3670300"/>
          <p14:tracePt t="121178" x="7197725" y="3652838"/>
          <p14:tracePt t="121212" x="7207250" y="3616325"/>
          <p14:tracePt t="121245" x="7251700" y="3544888"/>
          <p14:tracePt t="121278" x="7313613" y="3509963"/>
          <p14:tracePt t="121312" x="7350125" y="3500438"/>
          <p14:tracePt t="121336" x="7375525" y="3492500"/>
          <p14:tracePt t="121371" x="7421563" y="3482975"/>
          <p14:tracePt t="121397" x="7456488" y="3455988"/>
          <p14:tracePt t="121429" x="7537450" y="3438525"/>
          <p14:tracePt t="121449" x="7581900" y="3438525"/>
          <p14:tracePt t="121474" x="7616825" y="3438525"/>
          <p14:tracePt t="121512" x="7670800" y="3438525"/>
          <p14:tracePt t="121538" x="7732713" y="3438525"/>
          <p14:tracePt t="121571" x="7778750" y="3438525"/>
          <p14:tracePt t="121602" x="7813675" y="3446463"/>
          <p14:tracePt t="121650" x="7823200" y="3455988"/>
          <p14:tracePt t="121679" x="7840663" y="3473450"/>
          <p14:tracePt t="121712" x="7867650" y="3536950"/>
          <p14:tracePt t="121745" x="7885113" y="3616325"/>
          <p14:tracePt t="121779" x="7902575" y="3662363"/>
          <p14:tracePt t="121812" x="7902575" y="3697288"/>
          <p14:tracePt t="121836" x="7902575" y="3768725"/>
          <p14:tracePt t="121867" x="7867650" y="3902075"/>
          <p14:tracePt t="121900" x="7840663" y="3938588"/>
          <p14:tracePt t="121929" x="7831138" y="3948113"/>
          <p14:tracePt t="121947" x="7823200" y="3956050"/>
          <p14:tracePt t="121996" x="7796213" y="3973513"/>
          <p14:tracePt t="122029" x="7769225" y="3992563"/>
          <p14:tracePt t="122054" x="7759700" y="4010025"/>
          <p14:tracePt t="122085" x="7742238" y="4019550"/>
          <p14:tracePt t="122120" x="7680325" y="4054475"/>
          <p14:tracePt t="122151" x="7643813" y="4071938"/>
          <p14:tracePt t="122180" x="7608888" y="4081463"/>
          <p14:tracePt t="122228" x="7564438" y="4081463"/>
          <p14:tracePt t="122262" x="7537450" y="4090988"/>
          <p14:tracePt t="122295" x="7527925" y="4090988"/>
          <p14:tracePt t="122329" x="7500938" y="4090988"/>
          <p14:tracePt t="122367" x="7493000" y="4090988"/>
          <p14:tracePt t="122401" x="7473950" y="4090988"/>
          <p14:tracePt t="122445" x="7456488" y="4090988"/>
          <p14:tracePt t="122479" x="7439025" y="4090988"/>
          <p14:tracePt t="122512" x="7429500" y="4090988"/>
          <p14:tracePt t="122545" x="7421563" y="4090988"/>
          <p14:tracePt t="122635" x="7412038" y="4081463"/>
          <p14:tracePt t="122729" x="7412038" y="4064000"/>
          <p14:tracePt t="122762" x="7402513" y="4027488"/>
          <p14:tracePt t="122795" x="7402513" y="4010025"/>
          <p14:tracePt t="122830" x="7402513" y="3992563"/>
          <p14:tracePt t="122866" x="7402513" y="3983038"/>
          <p14:tracePt t="122901" x="7402513" y="3965575"/>
          <p14:tracePt t="122946" x="7412038" y="3965575"/>
          <p14:tracePt t="123012" x="7412038" y="3983038"/>
          <p14:tracePt t="123045" x="7385050" y="4010025"/>
          <p14:tracePt t="123078" x="7375525" y="4010025"/>
          <p14:tracePt t="123151" x="7483475" y="3992563"/>
          <p14:tracePt t="123181" x="7545388" y="3983038"/>
          <p14:tracePt t="123212" x="7572375" y="3983038"/>
          <p14:tracePt t="123245" x="7589838" y="3983038"/>
          <p14:tracePt t="123312" x="7554913" y="3983038"/>
          <p14:tracePt t="123345" x="7483475" y="3983038"/>
          <p14:tracePt t="123383" x="7446963" y="3983038"/>
          <p14:tracePt t="123429" x="7439025" y="3983038"/>
          <p14:tracePt t="123479" x="7439025" y="3973513"/>
          <p14:tracePt t="123512" x="7483475" y="3973513"/>
          <p14:tracePt t="123545" x="7527925" y="3965575"/>
          <p14:tracePt t="123579" x="7616825" y="3965575"/>
          <p14:tracePt t="123602" x="7635875" y="3965575"/>
          <p14:tracePt t="123634" x="7653338" y="3965575"/>
          <p14:tracePt t="123747" x="7518400" y="3965575"/>
          <p14:tracePt t="123780" x="7331075" y="3983038"/>
          <p14:tracePt t="123804" x="7278688" y="3983038"/>
          <p14:tracePt t="123835" x="7259638" y="3983038"/>
          <p14:tracePt t="123867" x="7251700" y="3983038"/>
          <p14:tracePt t="123912" x="7269163" y="3983038"/>
          <p14:tracePt t="123945" x="7367588" y="3965575"/>
          <p14:tracePt t="123979" x="7635875" y="3948113"/>
          <p14:tracePt t="124012" x="7724775" y="3948113"/>
          <p14:tracePt t="124045" x="7732713" y="3948113"/>
          <p14:tracePt t="124102" x="7724775" y="3948113"/>
          <p14:tracePt t="124135" x="7589838" y="3956050"/>
          <p14:tracePt t="124163" x="7527925" y="3965575"/>
          <p14:tracePt t="124196" x="7483475" y="3973513"/>
          <p14:tracePt t="124330" x="7599363" y="3973513"/>
          <p14:tracePt t="124368" x="7688263" y="3973513"/>
          <p14:tracePt t="124398" x="7715250" y="3973513"/>
          <p14:tracePt t="124429" x="7724775" y="3973513"/>
          <p14:tracePt t="124529" x="7554913" y="4019550"/>
          <p14:tracePt t="124553" x="7439025" y="4071938"/>
          <p14:tracePt t="124588" x="7367588" y="4081463"/>
          <p14:tracePt t="124620" x="7340600" y="4081463"/>
          <p14:tracePt t="124712" x="7367588" y="4081463"/>
          <p14:tracePt t="124746" x="7493000" y="4054475"/>
          <p14:tracePt t="124779" x="7643813" y="4037013"/>
          <p14:tracePt t="124807" x="7688263" y="4037013"/>
          <p14:tracePt t="124837" x="7707313" y="4037013"/>
          <p14:tracePt t="124929" x="7661275" y="4044950"/>
          <p14:tracePt t="124948" x="7510463" y="4090988"/>
          <p14:tracePt t="124979" x="7412038" y="4116388"/>
          <p14:tracePt t="125012" x="7375525" y="4116388"/>
          <p14:tracePt t="125046" x="7367588" y="4116388"/>
          <p14:tracePt t="125117" x="7439025" y="4108450"/>
          <p14:tracePt t="125152" x="7554913" y="4098925"/>
          <p14:tracePt t="125196" x="7626350" y="4081463"/>
          <p14:tracePt t="125229" x="7635875" y="4081463"/>
          <p14:tracePt t="125262" x="7635875" y="4071938"/>
          <p14:tracePt t="125353" x="7589838" y="4071938"/>
          <p14:tracePt t="125382" x="7527925" y="4071938"/>
          <p14:tracePt t="125413" x="7446963" y="4081463"/>
          <p14:tracePt t="125446" x="7402513" y="4081463"/>
          <p14:tracePt t="125496" x="7394575" y="4081463"/>
          <p14:tracePt t="125601" x="7421563" y="4071938"/>
          <p14:tracePt t="125635" x="7483475" y="4064000"/>
          <p14:tracePt t="125668" x="7527925" y="4054475"/>
          <p14:tracePt t="125697" x="7537450" y="4054475"/>
          <p14:tracePt t="125729" x="7554913" y="4044950"/>
          <p14:tracePt t="125779" x="7537450" y="4044950"/>
          <p14:tracePt t="125812" x="7510463" y="4044950"/>
          <p14:tracePt t="125835" x="7493000" y="4044950"/>
          <p14:tracePt t="125884" x="7473950" y="4044950"/>
          <p14:tracePt t="125913" x="7466013" y="4044950"/>
          <p14:tracePt t="125980" x="7456488" y="4044950"/>
          <p14:tracePt t="126947" x="7456488" y="4037013"/>
          <p14:tracePt t="126996" x="7466013" y="4019550"/>
          <p14:tracePt t="127029" x="7483475" y="4010025"/>
          <p14:tracePt t="127079" x="7493000" y="4000500"/>
          <p14:tracePt t="127101" x="7500938" y="4000500"/>
          <p14:tracePt t="127150" x="7518400" y="4000500"/>
          <p14:tracePt t="127212" x="7527925" y="4000500"/>
          <p14:tracePt t="127246" x="7537450" y="4000500"/>
          <p14:tracePt t="127279" x="7554913" y="4000500"/>
          <p14:tracePt t="127312" x="7572375" y="4000500"/>
          <p14:tracePt t="127334" x="7589838" y="4000500"/>
          <p14:tracePt t="127368" x="7599363" y="4000500"/>
          <p14:tracePt t="127401" x="7608888" y="4000500"/>
          <p14:tracePt t="127479" x="7589838" y="3992563"/>
          <p14:tracePt t="127513" x="7564438" y="3983038"/>
          <p14:tracePt t="127546" x="7510463" y="3956050"/>
          <p14:tracePt t="127579" x="7456488" y="3929063"/>
          <p14:tracePt t="127602" x="7446963" y="3902075"/>
          <p14:tracePt t="127650" x="7439025" y="3884613"/>
          <p14:tracePt t="127712" x="7421563" y="3884613"/>
          <p14:tracePt t="127762" x="7421563" y="3876675"/>
          <p14:tracePt t="127813" x="7412038" y="3857625"/>
          <p14:tracePt t="127836" x="7385050" y="3822700"/>
          <p14:tracePt t="127868" x="7350125" y="3778250"/>
          <p14:tracePt t="127901" x="7340600" y="3759200"/>
          <p14:tracePt t="127930" x="7340600" y="3741738"/>
          <p14:tracePt t="127948" x="7340600" y="3733800"/>
          <p14:tracePt t="127980" x="7340600" y="3714750"/>
          <p14:tracePt t="128013" x="7358063" y="3643313"/>
          <p14:tracePt t="128046" x="7394575" y="3608388"/>
          <p14:tracePt t="128079" x="7412038" y="3589338"/>
          <p14:tracePt t="128103" x="7429500" y="3581400"/>
          <p14:tracePt t="128136" x="7466013" y="3563938"/>
          <p14:tracePt t="128164" x="7483475" y="3554413"/>
          <p14:tracePt t="128196" x="7500938" y="3544888"/>
          <p14:tracePt t="128229" x="7545388" y="3536950"/>
          <p14:tracePt t="128263" x="7564438" y="3536950"/>
          <p14:tracePt t="128296" x="7572375" y="3536950"/>
          <p14:tracePt t="128329" x="7589838" y="3536950"/>
          <p14:tracePt t="128368" x="7608888" y="3536950"/>
          <p14:tracePt t="128402" x="7626350" y="3536950"/>
          <p14:tracePt t="128430" x="7635875" y="3536950"/>
          <p14:tracePt t="128448" x="7643813" y="3536950"/>
          <p14:tracePt t="128512" x="7661275" y="3544888"/>
          <p14:tracePt t="128562" x="7680325" y="3554413"/>
          <p14:tracePt t="128601" x="7688263" y="3571875"/>
          <p14:tracePt t="128635" x="7697788" y="3581400"/>
          <p14:tracePt t="128664" x="7707313" y="3589338"/>
          <p14:tracePt t="128696" x="7715250" y="3598863"/>
          <p14:tracePt t="128746" x="7724775" y="3608388"/>
          <p14:tracePt t="128779" x="7732713" y="3616325"/>
          <p14:tracePt t="128829" x="7751763" y="3625850"/>
          <p14:tracePt t="128851" x="7759700" y="3643313"/>
          <p14:tracePt t="128901" x="7759700" y="3652838"/>
          <p14:tracePt t="128930" x="7769225" y="3662363"/>
          <p14:tracePt t="128949" x="7769225" y="3670300"/>
          <p14:tracePt t="128996" x="7778750" y="3687763"/>
          <p14:tracePt t="129029" x="7786688" y="3697288"/>
          <p14:tracePt t="129063" x="7786688" y="3724275"/>
          <p14:tracePt t="129101" x="7796213" y="3733800"/>
          <p14:tracePt t="129135" x="7796213" y="3741738"/>
          <p14:tracePt t="129164" x="7796213" y="3759200"/>
          <p14:tracePt t="129196" x="7796213" y="3778250"/>
          <p14:tracePt t="129229" x="7796213" y="3795713"/>
          <p14:tracePt t="129263" x="7796213" y="3813175"/>
          <p14:tracePt t="129313" x="7796213" y="3830638"/>
          <p14:tracePt t="129351" x="7796213" y="3840163"/>
          <p14:tracePt t="129385" x="7796213" y="3849688"/>
          <p14:tracePt t="129429" x="7796213" y="3867150"/>
          <p14:tracePt t="129448" x="7796213" y="3876675"/>
          <p14:tracePt t="129513" x="7796213" y="3884613"/>
          <p14:tracePt t="129546" x="7796213" y="3894138"/>
          <p14:tracePt t="129579" x="7796213" y="3902075"/>
          <p14:tracePt t="129618" x="7796213" y="3911600"/>
          <p14:tracePt t="129667" x="7786688" y="3921125"/>
          <p14:tracePt t="129698" x="7786688" y="3938588"/>
          <p14:tracePt t="129729" x="7778750" y="3938588"/>
          <p14:tracePt t="129779" x="7778750" y="3948113"/>
          <p14:tracePt t="129813" x="7769225" y="3948113"/>
          <p14:tracePt t="129837" x="7769225" y="3956050"/>
          <p14:tracePt t="129867" x="7759700" y="3956050"/>
          <p14:tracePt t="129946" x="7742238" y="3956050"/>
          <p14:tracePt t="130013" x="7732713" y="3956050"/>
          <p14:tracePt t="130046" x="7732713" y="3965575"/>
          <p14:tracePt t="130069" x="7724775" y="3965575"/>
          <p14:tracePt t="130117" x="7715250" y="3965575"/>
          <p14:tracePt t="130168" x="7697788" y="3983038"/>
          <p14:tracePt t="130198" x="7670800" y="3983038"/>
          <p14:tracePt t="130230" x="7653338" y="3992563"/>
          <p14:tracePt t="130263" x="7643813" y="4010025"/>
          <p14:tracePt t="130313" x="7635875" y="4010025"/>
          <p14:tracePt t="130363" x="7626350" y="4010025"/>
          <p14:tracePt t="130418" x="7616825" y="4010025"/>
          <p14:tracePt t="130580" x="7599363" y="4010025"/>
          <p14:tracePt t="130696" x="7599363" y="4000500"/>
          <p14:tracePt t="130763" x="7599363" y="3992563"/>
          <p14:tracePt t="130934" x="7599363" y="3983038"/>
          <p14:tracePt t="130996" x="7599363" y="3973513"/>
          <p14:tracePt t="132368" x="7589838" y="3973513"/>
          <p14:tracePt t="132448" x="7581900" y="3973513"/>
          <p14:tracePt t="132497" x="7572375" y="3973513"/>
          <p14:tracePt t="132530" x="7545388" y="3973513"/>
          <p14:tracePt t="132563" x="7412038" y="3973513"/>
          <p14:tracePt t="132597" x="7251700" y="3973513"/>
          <p14:tracePt t="132635" x="7089775" y="3973513"/>
          <p14:tracePt t="132664" x="6965950" y="3973513"/>
          <p14:tracePt t="132696" x="6804025" y="3973513"/>
          <p14:tracePt t="132730" x="6688138" y="3973513"/>
          <p14:tracePt t="132763" x="6661150" y="3973513"/>
          <p14:tracePt t="132868" x="6670675" y="3973513"/>
          <p14:tracePt t="132902" x="6688138" y="3983038"/>
          <p14:tracePt t="132931" x="6697663" y="3992563"/>
          <p14:tracePt t="133013" x="6661150" y="4010025"/>
          <p14:tracePt t="133047" x="6500813" y="4019550"/>
          <p14:tracePt t="133072" x="6456363" y="4019550"/>
          <p14:tracePt t="133105" x="6446838" y="4019550"/>
          <p14:tracePt t="133168" x="6483350" y="4019550"/>
          <p14:tracePt t="133198" x="6554788" y="4019550"/>
          <p14:tracePt t="133230" x="6670675" y="4037013"/>
          <p14:tracePt t="133263" x="6697663" y="4037013"/>
          <p14:tracePt t="133363" x="6680200" y="4037013"/>
          <p14:tracePt t="133401" x="6653213" y="4037013"/>
          <p14:tracePt t="133431" x="6626225" y="4037013"/>
          <p14:tracePt t="133547" x="6697663" y="4037013"/>
          <p14:tracePt t="133580" x="6796088" y="4037013"/>
          <p14:tracePt t="133603" x="6831013" y="4027488"/>
          <p14:tracePt t="133680" x="6823075" y="4010025"/>
          <p14:tracePt t="133713" x="6751638" y="4010025"/>
          <p14:tracePt t="133747" x="6707188" y="4010025"/>
          <p14:tracePt t="133780" x="6661150" y="4010025"/>
          <p14:tracePt t="133997" x="6670675" y="4010025"/>
          <p14:tracePt t="134496" x="6670675" y="4000500"/>
          <p14:tracePt t="135151" x="6670675" y="3992563"/>
          <p14:tracePt t="136885" x="6680200" y="3992563"/>
          <p14:tracePt t="136947" x="6697663" y="3983038"/>
          <p14:tracePt t="136981" x="6715125" y="3983038"/>
          <p14:tracePt t="137014" x="6813550" y="3956050"/>
          <p14:tracePt t="137047" x="6965950" y="3929063"/>
          <p14:tracePt t="137080" x="7188200" y="3911600"/>
          <p14:tracePt t="137103" x="7278688" y="3911600"/>
          <p14:tracePt t="137137" x="7350125" y="3911600"/>
          <p14:tracePt t="137169" x="7394575" y="3911600"/>
          <p14:tracePt t="137198" x="7421563" y="3911600"/>
          <p14:tracePt t="137230" x="7446963" y="3911600"/>
          <p14:tracePt t="137263" x="7456488" y="3911600"/>
          <p14:tracePt t="137297" x="7473950" y="3911600"/>
          <p14:tracePt t="137330" x="7483475" y="3911600"/>
          <p14:tracePt t="137364" x="7500938" y="3911600"/>
          <p14:tracePt t="137401" x="7527925" y="3911600"/>
          <p14:tracePt t="137431" x="7537450" y="3911600"/>
          <p14:tracePt t="137449" x="7545388" y="3911600"/>
          <p14:tracePt t="137564" x="7537450" y="3911600"/>
          <p14:tracePt t="137597" x="7500938" y="3911600"/>
          <p14:tracePt t="137634" x="7493000" y="3911600"/>
          <p14:tracePt t="137669" x="7483475" y="3911600"/>
          <p14:tracePt t="137698" x="7473950" y="3911600"/>
          <p14:tracePt t="139639" x="7493000" y="3911600"/>
          <p14:tracePt t="139668" x="7527925" y="3911600"/>
          <p14:tracePt t="139700" x="7653338" y="3911600"/>
          <p14:tracePt t="139732" x="7804150" y="3884613"/>
          <p14:tracePt t="139759" x="7867650" y="3876675"/>
          <p14:tracePt t="139796" x="7912100" y="3876675"/>
          <p14:tracePt t="139824" x="7929563" y="3876675"/>
          <p14:tracePt t="139858" x="7983538" y="3876675"/>
          <p14:tracePt t="139890" x="8081963" y="3876675"/>
          <p14:tracePt t="139919" x="8143875" y="3876675"/>
          <p14:tracePt t="139951" x="8224838" y="3876675"/>
          <p14:tracePt t="139983" x="8259763" y="3876675"/>
          <p14:tracePt t="140016" x="8296275" y="3876675"/>
          <p14:tracePt t="140049" x="8304213" y="3876675"/>
          <p14:tracePt t="140074" x="8313738" y="3876675"/>
          <p14:tracePt t="140432" x="8304213" y="3876675"/>
          <p14:tracePt t="140452" x="8296275" y="3876675"/>
          <p14:tracePt t="140484" x="8278813" y="3876675"/>
          <p14:tracePt t="140565" x="8269288" y="3876675"/>
          <p14:tracePt t="140638" x="8259763" y="3876675"/>
          <p14:tracePt t="140699" x="8251825" y="3876675"/>
          <p14:tracePt t="140822" x="8242300" y="3876675"/>
          <p14:tracePt t="140905" x="8232775" y="3876675"/>
          <p14:tracePt t="140999" x="8224838" y="3876675"/>
          <p14:tracePt t="141074" x="8207375" y="3876675"/>
          <p14:tracePt t="141108" x="8153400" y="3902075"/>
          <p14:tracePt t="141140" x="8054975" y="3938588"/>
          <p14:tracePt t="141168" x="8018463" y="3948113"/>
          <p14:tracePt t="141200" x="7966075" y="3956050"/>
          <p14:tracePt t="141232" x="7912100" y="3983038"/>
          <p14:tracePt t="141266" x="7858125" y="3992563"/>
          <p14:tracePt t="141299" x="7831138" y="4000500"/>
          <p14:tracePt t="141324" x="7813675" y="4000500"/>
          <p14:tracePt t="141371" x="7786688" y="4000500"/>
          <p14:tracePt t="141401" x="7769225" y="4019550"/>
          <p14:tracePt t="141432" x="7759700" y="4019550"/>
          <p14:tracePt t="141482" x="7751763" y="4019550"/>
          <p14:tracePt t="141532" x="7742238" y="4019550"/>
          <p14:tracePt t="141588" x="7724775" y="4019550"/>
          <p14:tracePt t="141637" x="7715250" y="4019550"/>
          <p14:tracePt t="141667" x="7661275" y="4019550"/>
          <p14:tracePt t="141699" x="7572375" y="4019550"/>
          <p14:tracePt t="141732" x="7473950" y="4010025"/>
          <p14:tracePt t="141765" x="7439025" y="3992563"/>
          <p14:tracePt t="141799" x="7429500" y="3973513"/>
          <p14:tracePt t="141824" x="7429500" y="3965575"/>
          <p14:tracePt t="141857" x="7421563" y="3938588"/>
          <p14:tracePt t="141890" x="7421563" y="3867150"/>
          <p14:tracePt t="141918" x="7421563" y="3795713"/>
          <p14:tracePt t="141950" x="7421563" y="3741738"/>
          <p14:tracePt t="141982" x="7446963" y="3706813"/>
          <p14:tracePt t="142015" x="7493000" y="3687763"/>
          <p14:tracePt t="142049" x="7564438" y="3670300"/>
          <p14:tracePt t="142073" x="7589838" y="3670300"/>
          <p14:tracePt t="142106" x="7626350" y="3670300"/>
          <p14:tracePt t="142140" x="7635875" y="3697288"/>
          <p14:tracePt t="142168" x="7643813" y="3706813"/>
          <p14:tracePt t="142200" x="7643813" y="3786188"/>
          <p14:tracePt t="142233" x="7643813" y="3867150"/>
          <p14:tracePt t="142266" x="7599363" y="3938588"/>
          <p14:tracePt t="142294" x="7554913" y="3965575"/>
          <p14:tracePt t="142322" x="7446963" y="4019550"/>
          <p14:tracePt t="142355" x="7421563" y="4019550"/>
          <p14:tracePt t="142389" x="7394575" y="4019550"/>
          <p14:tracePt t="142417" x="7375525" y="4019550"/>
          <p14:tracePt t="142449" x="7375525" y="4010025"/>
          <p14:tracePt t="142482" x="7375525" y="3992563"/>
          <p14:tracePt t="142532" x="7375525" y="3983038"/>
          <p14:tracePt t="142557" x="7402513" y="3983038"/>
          <p14:tracePt t="142591" x="7429500" y="3983038"/>
          <p14:tracePt t="142624" x="7456488" y="3983038"/>
          <p14:tracePt t="142651" x="7493000" y="3983038"/>
          <p14:tracePt t="142684" x="7545388" y="3983038"/>
          <p14:tracePt t="142702" x="7554913" y="3983038"/>
          <p14:tracePt t="142733" x="7572375" y="3983038"/>
          <p14:tracePt t="142766" x="7589838" y="3983038"/>
          <p14:tracePt t="142799" x="7599363" y="3983038"/>
          <p14:tracePt t="143516" x="7616825" y="3983038"/>
          <p14:tracePt t="143541" x="7626350" y="3983038"/>
          <p14:tracePt t="143574" x="7635875" y="3983038"/>
          <p14:tracePt t="143622" x="7643813" y="3983038"/>
          <p14:tracePt t="143699" x="7626350" y="3983038"/>
          <p14:tracePt t="143733" x="7527925" y="3983038"/>
          <p14:tracePt t="143766" x="7456488" y="3983038"/>
          <p14:tracePt t="143791" x="7439025" y="3983038"/>
          <p14:tracePt t="143824" x="7429500" y="3973513"/>
          <p14:tracePt t="143856" x="7421563" y="3973513"/>
          <p14:tracePt t="143933" x="7439025" y="3973513"/>
          <p14:tracePt t="143952" x="7483475" y="3973513"/>
          <p14:tracePt t="143984" x="7537450" y="3973513"/>
          <p14:tracePt t="144002" x="7554913" y="3973513"/>
          <p14:tracePt t="144033" x="7564438" y="3973513"/>
          <p14:tracePt t="144089" x="7564438" y="3956050"/>
          <p14:tracePt t="144124" x="7537450" y="3849688"/>
          <p14:tracePt t="144152" x="7500938" y="3679825"/>
          <p14:tracePt t="144184" x="7500938" y="3563938"/>
          <p14:tracePt t="144216" x="7500938" y="3527425"/>
          <p14:tracePt t="144333" x="7500938" y="3581400"/>
          <p14:tracePt t="144358" x="7500938" y="3670300"/>
          <p14:tracePt t="144386" x="7473950" y="3805238"/>
          <p14:tracePt t="144418" x="7466013" y="3857625"/>
          <p14:tracePt t="144451" x="7466013" y="3876675"/>
          <p14:tracePt t="144484" x="7466013" y="3884613"/>
          <p14:tracePt t="144622" x="7466013" y="3867150"/>
          <p14:tracePt t="144652" x="7466013" y="3813175"/>
          <p14:tracePt t="144683" x="7466013" y="3733800"/>
          <p14:tracePt t="144716" x="7483475" y="3662363"/>
          <p14:tracePt t="144750" x="7493000" y="3625850"/>
          <p14:tracePt t="144889" x="7493000" y="3662363"/>
          <p14:tracePt t="144918" x="7493000" y="3741738"/>
          <p14:tracePt t="144950" x="7493000" y="3805238"/>
          <p14:tracePt t="144984" x="7493000" y="3849688"/>
          <p14:tracePt t="145016" x="7493000" y="3867150"/>
          <p14:tracePt t="145066" x="7493000" y="3876675"/>
          <p14:tracePt t="145183" x="7493000" y="3805238"/>
          <p14:tracePt t="145216" x="7493000" y="3670300"/>
          <p14:tracePt t="145250" x="7493000" y="3616325"/>
          <p14:tracePt t="145282" x="7493000" y="3608388"/>
          <p14:tracePt t="145389" x="7493000" y="3652838"/>
          <p14:tracePt t="145418" x="7493000" y="3795713"/>
          <p14:tracePt t="145449" x="7483475" y="3867150"/>
          <p14:tracePt t="145483" x="7483475" y="3929063"/>
          <p14:tracePt t="145533" x="7483475" y="3938588"/>
          <p14:tracePt t="145640" x="7493000" y="3822700"/>
          <p14:tracePt t="145668" x="7510463" y="3670300"/>
          <p14:tracePt t="145700" x="7537450" y="3544888"/>
          <p14:tracePt t="145733" x="7545388" y="3527425"/>
          <p14:tracePt t="145816" x="7554913" y="3536950"/>
          <p14:tracePt t="145842" x="7554913" y="3571875"/>
          <p14:tracePt t="145874" x="7554913" y="3706813"/>
          <p14:tracePt t="145902" x="7537450" y="3778250"/>
          <p14:tracePt t="145933" x="7537450" y="3840163"/>
          <p14:tracePt t="145984" x="7537450" y="3849688"/>
          <p14:tracePt t="146089" x="7537450" y="3822700"/>
          <p14:tracePt t="146124" x="7537450" y="3768725"/>
          <p14:tracePt t="146151" x="7554913" y="3733800"/>
          <p14:tracePt t="146199" x="7554913" y="3724275"/>
          <p14:tracePt t="146299" x="7554913" y="3741738"/>
          <p14:tracePt t="146340" x="7554913" y="3751263"/>
          <p14:tracePt t="147499" x="7554913" y="3733800"/>
          <p14:tracePt t="147527" x="7564438" y="3733800"/>
          <p14:tracePt t="147656" x="7572375" y="3733800"/>
          <p14:tracePt t="147733" x="7581900" y="3733800"/>
          <p14:tracePt t="147783" x="7599363" y="3724275"/>
          <p14:tracePt t="147808" x="7635875" y="3714750"/>
          <p14:tracePt t="147842" x="7680325" y="3714750"/>
          <p14:tracePt t="147874" x="7697788" y="3706813"/>
          <p14:tracePt t="147902" x="7715250" y="3706813"/>
          <p14:tracePt t="147934" x="7759700" y="3706813"/>
          <p14:tracePt t="147953" x="7786688" y="3706813"/>
          <p14:tracePt t="147984" x="7813675" y="3706813"/>
          <p14:tracePt t="148019" x="7840663" y="3706813"/>
          <p14:tracePt t="148045" x="7885113" y="3706813"/>
          <p14:tracePt t="148074" x="8001000" y="3751263"/>
          <p14:tracePt t="148109" x="8126413" y="3786188"/>
          <p14:tracePt t="148136" x="8170863" y="3786188"/>
          <p14:tracePt t="148167" x="8197850" y="3786188"/>
          <p14:tracePt t="148200" x="8224838" y="3786188"/>
          <p14:tracePt t="148639" x="8170863" y="3813175"/>
          <p14:tracePt t="148669" x="8116888" y="3822700"/>
          <p14:tracePt t="148701" x="8064500" y="3830638"/>
          <p14:tracePt t="148733" x="8054975" y="3830638"/>
          <p14:tracePt t="148767" x="8045450" y="3830638"/>
          <p14:tracePt t="148800" x="8045450" y="3822700"/>
          <p14:tracePt t="148825" x="8045450" y="3805238"/>
          <p14:tracePt t="148858" x="8045450" y="3786188"/>
          <p14:tracePt t="148890" x="8045450" y="3768725"/>
          <p14:tracePt t="148919" x="8045450" y="3741738"/>
          <p14:tracePt t="148950" x="8045450" y="3706813"/>
          <p14:tracePt t="148984" x="8045450" y="3652838"/>
          <p14:tracePt t="149012" x="8045450" y="3616325"/>
          <p14:tracePt t="149043" x="8045450" y="3589338"/>
          <p14:tracePt t="149076" x="8089900" y="3544888"/>
          <p14:tracePt t="149108" x="8126413" y="3517900"/>
          <p14:tracePt t="149142" x="8180388" y="3492500"/>
          <p14:tracePt t="149168" x="8232775" y="3465513"/>
          <p14:tracePt t="149201" x="8286750" y="3455988"/>
          <p14:tracePt t="149233" x="8331200" y="3438525"/>
          <p14:tracePt t="149266" x="8350250" y="3438525"/>
          <p14:tracePt t="149300" x="8385175" y="3438525"/>
          <p14:tracePt t="149324" x="8402638" y="3438525"/>
          <p14:tracePt t="149357" x="8429625" y="3446463"/>
          <p14:tracePt t="149391" x="8466138" y="3455988"/>
          <p14:tracePt t="149418" x="8483600" y="3465513"/>
          <p14:tracePt t="149450" x="8518525" y="3500438"/>
          <p14:tracePt t="149483" x="8564563" y="3527425"/>
          <p14:tracePt t="149516" x="8582025" y="3571875"/>
          <p14:tracePt t="149550" x="8589963" y="3598863"/>
          <p14:tracePt t="149575" x="8589963" y="3662363"/>
          <p14:tracePt t="149612" x="8589963" y="3759200"/>
          <p14:tracePt t="149640" x="8537575" y="3813175"/>
          <p14:tracePt t="149669" x="8474075" y="3867150"/>
          <p14:tracePt t="149702" x="8367713" y="3902075"/>
          <p14:tracePt t="149734" x="8313738" y="3911600"/>
          <p14:tracePt t="149766" x="8296275" y="3911600"/>
          <p14:tracePt t="149817" x="8278813" y="3929063"/>
          <p14:tracePt t="149873" x="8269288" y="3938588"/>
          <p14:tracePt t="149901" x="8224838" y="3965575"/>
          <p14:tracePt t="149939" x="8197850" y="3973513"/>
          <p14:tracePt t="149951" x="8188325" y="3973513"/>
          <p14:tracePt t="150000" x="8180388" y="3965575"/>
          <p14:tracePt t="150033" x="8180388" y="3948113"/>
          <p14:tracePt t="150058" x="8180388" y="3938588"/>
          <p14:tracePt t="150092" x="8180388" y="3929063"/>
          <p14:tracePt t="150139" x="8188325" y="3929063"/>
          <p14:tracePt t="150184" x="8197850" y="3948113"/>
          <p14:tracePt t="150217" x="8207375" y="4010025"/>
          <p14:tracePt t="150250" x="8232775" y="4179888"/>
          <p14:tracePt t="150283" x="8269288" y="4340225"/>
          <p14:tracePt t="150317" x="8296275" y="4483100"/>
          <p14:tracePt t="150356" x="8304213" y="4554538"/>
          <p14:tracePt t="150388" x="8304213" y="4591050"/>
          <p14:tracePt t="150423" x="8304213" y="4662488"/>
          <p14:tracePt t="150451" x="8304213" y="4679950"/>
          <p14:tracePt t="150800" x="8286750" y="4830763"/>
          <p14:tracePt t="150825" x="8278813" y="4921250"/>
          <p14:tracePt t="150859" x="8278813" y="5064125"/>
          <p14:tracePt t="150892" x="8259763" y="5162550"/>
          <p14:tracePt t="150920" x="8251825" y="5233988"/>
          <p14:tracePt t="150955" x="8242300" y="5286375"/>
          <p14:tracePt t="150983" x="8224838" y="5322888"/>
          <p14:tracePt t="151018" x="8224838" y="5349875"/>
          <p14:tracePt t="151043" x="8215313" y="5349875"/>
          <p14:tracePt t="151090" x="8215313" y="5330825"/>
          <p14:tracePt t="151121" x="8215313" y="5233988"/>
          <p14:tracePt t="151152" x="8215313" y="4759325"/>
          <p14:tracePt t="151190" x="8161338" y="4367213"/>
          <p14:tracePt t="151218" x="8135938" y="4268788"/>
          <p14:tracePt t="151251" x="7894638" y="3911600"/>
          <p14:tracePt t="151283" x="7616825" y="3687763"/>
          <p14:tracePt t="151309" x="7554913" y="3679825"/>
          <p14:tracePt t="151341" x="7473950" y="3697288"/>
          <p14:tracePt t="151374" x="7304088" y="3751263"/>
          <p14:tracePt t="151408" x="7269163" y="3751263"/>
          <p14:tracePt t="151436" x="7259638" y="3751263"/>
          <p14:tracePt t="151567" x="7251700" y="3751263"/>
          <p14:tracePt t="151594" x="7232650" y="3751263"/>
          <p14:tracePt t="151626" x="7197725" y="3751263"/>
          <p14:tracePt t="151656" x="7197725" y="3741738"/>
          <p14:tracePt t="151685" x="7215188" y="3706813"/>
          <p14:tracePt t="151717" x="7259638" y="3687763"/>
          <p14:tracePt t="151750" x="7412038" y="3635375"/>
          <p14:tracePt t="151783" x="7456488" y="3616325"/>
          <p14:tracePt t="151817" x="7456488" y="3608388"/>
          <p14:tracePt t="151856" x="7412038" y="3608388"/>
          <p14:tracePt t="151891" x="7331075" y="3608388"/>
          <p14:tracePt t="151919" x="7269163" y="3608388"/>
          <p14:tracePt t="151952" x="7197725" y="3598863"/>
          <p14:tracePt t="151985" x="7170738" y="3571875"/>
          <p14:tracePt t="152033" x="7197725" y="3563938"/>
          <p14:tracePt t="152074" x="7385050" y="3581400"/>
          <p14:tracePt t="152109" x="7518400" y="3598863"/>
          <p14:tracePt t="152142" x="7537450" y="3598863"/>
          <p14:tracePt t="152169" x="7545388" y="3598863"/>
          <p14:tracePt t="152217" x="7385050" y="3598863"/>
          <p14:tracePt t="152237" x="7286625" y="3598863"/>
          <p14:tracePt t="152266" x="7170738" y="3598863"/>
          <p14:tracePt t="152300" x="7126288" y="3598863"/>
          <p14:tracePt t="152327" x="7108825" y="3598863"/>
          <p14:tracePt t="152361" x="7099300" y="3598863"/>
          <p14:tracePt t="152406" x="7135813" y="3598863"/>
          <p14:tracePt t="152435" x="7269163" y="3616325"/>
          <p14:tracePt t="152453" x="7367588" y="3635375"/>
          <p14:tracePt t="152485" x="7456488" y="3643313"/>
          <p14:tracePt t="152517" x="7466013" y="3643313"/>
          <p14:tracePt t="152583" x="7331075" y="3643313"/>
          <p14:tracePt t="152609" x="7135813" y="3635375"/>
          <p14:tracePt t="152642" x="6992938" y="3625850"/>
          <p14:tracePt t="152672" x="6965950" y="3616325"/>
          <p14:tracePt t="152717" x="6983413" y="3598863"/>
          <p14:tracePt t="152751" x="7126288" y="3598863"/>
          <p14:tracePt t="152783" x="7278688" y="3598863"/>
          <p14:tracePt t="152810" x="7350125" y="3598863"/>
          <p14:tracePt t="152845" x="7358063" y="3598863"/>
          <p14:tracePt t="152890" x="7304088" y="3598863"/>
          <p14:tracePt t="152919" x="7224713" y="3589338"/>
          <p14:tracePt t="152951" x="7089775" y="3563938"/>
          <p14:tracePt t="152984" x="7037388" y="3536950"/>
          <p14:tracePt t="153017" x="7018338" y="3527425"/>
          <p14:tracePt t="153050" x="7037388" y="3527425"/>
          <p14:tracePt t="153075" x="7108825" y="3536950"/>
          <p14:tracePt t="153106" x="7340600" y="3581400"/>
          <p14:tracePt t="153139" x="7402513" y="3598863"/>
          <p14:tracePt t="153200" x="7367588" y="3598863"/>
          <p14:tracePt t="153233" x="7304088" y="3598863"/>
          <p14:tracePt t="153267" x="7207250" y="3589338"/>
          <p14:tracePt t="153300" x="7153275" y="3571875"/>
          <p14:tracePt t="153334" x="7143750" y="3563938"/>
          <p14:tracePt t="153373" x="7180263" y="3563938"/>
          <p14:tracePt t="153407" x="7207250" y="3563938"/>
          <p14:tracePt t="153435" x="7232650" y="3563938"/>
          <p14:tracePt t="153483" x="7242175" y="3563938"/>
          <p14:tracePt t="153534" x="7215188" y="3563938"/>
          <p14:tracePt t="153567" x="7197725" y="3563938"/>
          <p14:tracePt t="153592" x="7188200" y="3563938"/>
          <p14:tracePt t="153656" x="7188200" y="3554413"/>
          <p14:tracePt t="153800" x="7197725" y="3554413"/>
          <p14:tracePt t="154173" x="6286500" y="4027488"/>
          <p14:tracePt t="154203" x="5564188" y="4367213"/>
          <p14:tracePt t="154235" x="4884738" y="4581525"/>
          <p14:tracePt t="154267" x="4795838" y="4581525"/>
          <p14:tracePt t="154300" x="4786313" y="4581525"/>
          <p14:tracePt t="154389" x="4759325" y="4581525"/>
          <p14:tracePt t="154424" x="4679950" y="4581525"/>
          <p14:tracePt t="154451" x="4384675" y="4608513"/>
          <p14:tracePt t="154485" x="4214813" y="4616450"/>
          <p14:tracePt t="154517" x="4197350" y="4616450"/>
          <p14:tracePt t="154550" x="4179888" y="4608513"/>
          <p14:tracePt t="154575" x="4179888" y="4598988"/>
          <p14:tracePt t="154607" x="4170363" y="4545013"/>
          <p14:tracePt t="154627" x="4152900" y="4519613"/>
          <p14:tracePt t="154658" x="4081463" y="4305300"/>
          <p14:tracePt t="154685" x="4027488" y="4054475"/>
          <p14:tracePt t="154717" x="4010025" y="3805238"/>
          <p14:tracePt t="154750" x="4010025" y="3786188"/>
          <p14:tracePt t="154801" x="4027488" y="3867150"/>
          <p14:tracePt t="154840" x="4027488" y="3938588"/>
          <p14:tracePt t="154874" x="4027488" y="3965575"/>
          <p14:tracePt t="154951" x="4027488" y="3938588"/>
          <p14:tracePt t="154985" x="4027488" y="3911600"/>
          <p14:tracePt t="155018" x="4027488" y="3822700"/>
          <p14:tracePt t="155045" x="4027488" y="3805238"/>
          <p14:tracePt t="155091" x="4044950" y="3805238"/>
          <p14:tracePt t="155157" x="4054475" y="3805238"/>
          <p14:tracePt t="155201" x="4054475" y="3813175"/>
          <p14:tracePt t="155234" x="4062413" y="3813175"/>
          <p14:tracePt t="155284" x="4071938" y="3813175"/>
          <p14:tracePt t="155317" x="4089400" y="3813175"/>
          <p14:tracePt t="155341" x="4116388" y="3813175"/>
          <p14:tracePt t="155374" x="4133850" y="3813175"/>
          <p14:tracePt t="155407" x="4143375" y="3813175"/>
          <p14:tracePt t="155436" x="4187825" y="3805238"/>
          <p14:tracePt t="155454" x="4205288" y="3805238"/>
          <p14:tracePt t="155485" x="4375150" y="3786188"/>
          <p14:tracePt t="155517" x="4884738" y="3840163"/>
          <p14:tracePt t="155551" x="5357813" y="3894138"/>
          <p14:tracePt t="155584" x="5956300" y="3992563"/>
          <p14:tracePt t="155624" x="6564313" y="4071938"/>
          <p14:tracePt t="155655" x="7037388" y="4090988"/>
          <p14:tracePt t="155687" x="7197725" y="4125913"/>
          <p14:tracePt t="155719" x="7375525" y="4135438"/>
          <p14:tracePt t="155751" x="7537450" y="4152900"/>
          <p14:tracePt t="155784" x="7608888" y="4152900"/>
          <p14:tracePt t="155817" x="7724775" y="4143375"/>
          <p14:tracePt t="155842" x="7778750" y="4143375"/>
          <p14:tracePt t="155874" x="7796213" y="4125913"/>
          <p14:tracePt t="155907" x="7823200" y="4108450"/>
          <p14:tracePt t="155935" x="7850188" y="4098925"/>
          <p14:tracePt t="156067" x="7858125" y="4098925"/>
          <p14:tracePt t="156107" x="7875588" y="4098925"/>
          <p14:tracePt t="156143" x="7902575" y="4090988"/>
          <p14:tracePt t="156190" x="7929563" y="4090988"/>
          <p14:tracePt t="156284" x="7947025" y="4090988"/>
          <p14:tracePt t="156317" x="7966075" y="4071938"/>
          <p14:tracePt t="156342" x="7974013" y="4071938"/>
          <p14:tracePt t="156375" x="8010525" y="4064000"/>
          <p14:tracePt t="156408" x="8018463" y="4064000"/>
          <p14:tracePt t="156436" x="8027988" y="4064000"/>
          <p14:tracePt t="156454" x="8037513" y="4054475"/>
          <p14:tracePt t="156517" x="8045450" y="4054475"/>
          <p14:tracePt t="156551" x="7850188" y="4081463"/>
          <p14:tracePt t="156576" x="7466013" y="4152900"/>
          <p14:tracePt t="156609" x="6921500" y="4241800"/>
          <p14:tracePt t="156642" x="5581650" y="4421188"/>
          <p14:tracePt t="156671" x="4670425" y="4500563"/>
          <p14:tracePt t="156689" x="4286250" y="4527550"/>
          <p14:tracePt t="156721" x="4214813" y="4527550"/>
          <p14:tracePt t="156750" x="4197350" y="4527550"/>
          <p14:tracePt t="156785" x="4251325" y="4527550"/>
          <p14:tracePt t="156810" x="4465638" y="4527550"/>
          <p14:tracePt t="156845" x="5126038" y="4545013"/>
          <p14:tracePt t="156876" x="5527675" y="4537075"/>
          <p14:tracePt t="156908" x="6027738" y="4537075"/>
          <p14:tracePt t="156936" x="6269038" y="4545013"/>
          <p14:tracePt t="156955" x="6446838" y="4554538"/>
          <p14:tracePt t="156985" x="6554788" y="4554538"/>
          <p14:tracePt t="157017" x="6653213" y="4572000"/>
          <p14:tracePt t="157051" x="6697663" y="4572000"/>
          <p14:tracePt t="157157" x="6510338" y="4572000"/>
          <p14:tracePt t="157186" x="5715000" y="4572000"/>
          <p14:tracePt t="157218" x="4965700" y="4598988"/>
          <p14:tracePt t="157251" x="4224338" y="4598988"/>
          <p14:tracePt t="157285" x="4081463" y="4591050"/>
          <p14:tracePt t="157327" x="4062413" y="4591050"/>
          <p14:tracePt t="157378" x="4098925" y="4591050"/>
          <p14:tracePt t="157405" x="4160838" y="4591050"/>
          <p14:tracePt t="157436" x="4394200" y="4591050"/>
          <p14:tracePt t="157455" x="4776788" y="4572000"/>
          <p14:tracePt t="157487" x="5545138" y="4492625"/>
          <p14:tracePt t="157519" x="6064250" y="4448175"/>
          <p14:tracePt t="157551" x="6751638" y="4411663"/>
          <p14:tracePt t="157576" x="7135813" y="4411663"/>
          <p14:tracePt t="157609" x="7421563" y="4411663"/>
          <p14:tracePt t="157642" x="7564438" y="4411663"/>
          <p14:tracePt t="157669" x="7813675" y="4411663"/>
          <p14:tracePt t="157701" x="7902575" y="4411663"/>
          <p14:tracePt t="157734" x="8037513" y="4429125"/>
          <p14:tracePt t="157768" x="8153400" y="4456113"/>
          <p14:tracePt t="157801" x="8232775" y="4465638"/>
          <p14:tracePt t="157836" x="8286750" y="4465638"/>
          <p14:tracePt t="157861" x="8296275" y="4465638"/>
          <p14:tracePt t="157893" x="8304213" y="4465638"/>
          <p14:tracePt t="157951" x="8304213" y="4473575"/>
          <p14:tracePt t="158001" x="8286750" y="4473575"/>
          <p14:tracePt t="158034" x="8232775" y="4473575"/>
          <p14:tracePt t="158067" x="7688263" y="4527550"/>
          <p14:tracePt t="158092" x="7170738" y="4643438"/>
          <p14:tracePt t="158126" x="6572250" y="4768850"/>
          <p14:tracePt t="158159" x="6330950" y="4786313"/>
          <p14:tracePt t="158186" x="6313488" y="4786313"/>
          <p14:tracePt t="158219" x="6303963" y="4795838"/>
          <p14:tracePt t="158768" x="6670675" y="4537075"/>
          <p14:tracePt t="158801" x="7143750" y="4322763"/>
          <p14:tracePt t="158827" x="7446963" y="4251325"/>
          <p14:tracePt t="158861" x="7786688" y="4197350"/>
          <p14:tracePt t="158893" x="7894638" y="4187825"/>
          <p14:tracePt t="158920" x="7974013" y="4170363"/>
          <p14:tracePt t="158952" x="8072438" y="4162425"/>
          <p14:tracePt t="158986" x="8143875" y="4135438"/>
          <p14:tracePt t="159018" x="8207375" y="4135438"/>
          <p14:tracePt t="159044" x="8215313" y="4135438"/>
          <p14:tracePt t="159125" x="8224838" y="4125913"/>
          <p14:tracePt t="159218" x="8224838" y="4116388"/>
          <p14:tracePt t="159484" x="8188325" y="4116388"/>
          <p14:tracePt t="159518" x="8089900" y="4162425"/>
          <p14:tracePt t="159551" x="7786688" y="4241800"/>
          <p14:tracePt t="159577" x="7421563" y="4295775"/>
          <p14:tracePt t="159609" x="7010400" y="4340225"/>
          <p14:tracePt t="159642" x="6626225" y="4357688"/>
          <p14:tracePt t="159670" x="6564313" y="4367213"/>
          <p14:tracePt t="159704" x="6545263" y="4384675"/>
          <p14:tracePt t="159739" x="6500813" y="4421188"/>
          <p14:tracePt t="159785" x="6500813" y="4429125"/>
          <p14:tracePt t="163951" x="6303963" y="4537075"/>
          <p14:tracePt t="163986" x="5921375" y="4598988"/>
          <p14:tracePt t="164018" x="4608513" y="4429125"/>
          <p14:tracePt t="164051" x="3429000" y="3921125"/>
          <p14:tracePt t="164085" x="2714625" y="3349625"/>
          <p14:tracePt t="164108" x="2393950" y="2928938"/>
          <p14:tracePt t="164141" x="2241550" y="2687638"/>
          <p14:tracePt t="164174" x="2125663" y="2660650"/>
          <p14:tracePt t="164202" x="1946275" y="2625725"/>
          <p14:tracePt t="164235" x="1714500" y="2581275"/>
          <p14:tracePt t="164268" x="1652588" y="2571750"/>
          <p14:tracePt t="164518" x="1446213" y="2278063"/>
          <p14:tracePt t="164552" x="955675" y="1517650"/>
          <p14:tracePt t="164585" x="544513" y="1000125"/>
          <p14:tracePt t="164609" x="455613" y="938213"/>
          <p14:tracePt t="164642" x="446088" y="919163"/>
          <p14:tracePt t="164675" x="438150" y="919163"/>
          <p14:tracePt t="164735" x="517525" y="955675"/>
          <p14:tracePt t="164769" x="866775" y="1009650"/>
          <p14:tracePt t="164801" x="946150" y="1017588"/>
          <p14:tracePt t="164835" x="955675" y="1017588"/>
          <p14:tracePt t="164874" x="893763" y="1036638"/>
          <p14:tracePt t="164907" x="633413" y="1098550"/>
          <p14:tracePt t="164936" x="571500" y="1133475"/>
          <p14:tracePt t="164954" x="571500" y="1143000"/>
          <p14:tracePt t="165001" x="598488" y="1169988"/>
          <p14:tracePt t="165035" x="687388" y="1268413"/>
          <p14:tracePt t="165068" x="696913" y="1295400"/>
          <p14:tracePt t="165102" x="669925" y="1322388"/>
          <p14:tracePt t="165124" x="608013" y="1347788"/>
          <p14:tracePt t="165158" x="490538" y="1347788"/>
          <p14:tracePt t="165186" x="482600" y="1347788"/>
          <p14:tracePt t="165235" x="517525" y="1347788"/>
          <p14:tracePt t="165269" x="795338" y="1347788"/>
          <p14:tracePt t="165302" x="938213" y="1347788"/>
          <p14:tracePt t="165327" x="946150" y="1347788"/>
          <p14:tracePt t="166441" x="803275" y="1473200"/>
          <p14:tracePt t="166457" x="696913" y="1517650"/>
          <p14:tracePt t="166489" x="465138" y="1633538"/>
          <p14:tracePt t="166520" x="411163" y="1633538"/>
          <p14:tracePt t="166552" x="401638" y="1633538"/>
          <p14:tracePt t="166658" x="428625" y="1633538"/>
          <p14:tracePt t="166691" x="571500" y="1697038"/>
          <p14:tracePt t="166719" x="687388" y="1731963"/>
          <p14:tracePt t="166752" x="758825" y="1751013"/>
          <p14:tracePt t="166785" x="847725" y="1758950"/>
          <p14:tracePt t="166818" x="884238" y="1758950"/>
          <p14:tracePt t="166907" x="857250" y="1758950"/>
          <p14:tracePt t="166957" x="839788" y="1758950"/>
          <p14:tracePt t="167141" x="847725" y="1758950"/>
          <p14:tracePt t="167352" x="884238" y="1758950"/>
          <p14:tracePt t="167375" x="946150" y="1768475"/>
          <p14:tracePt t="167408" x="1062038" y="1785938"/>
          <p14:tracePt t="167437" x="1108075" y="1795463"/>
          <p14:tracePt t="167454" x="1116013" y="1795463"/>
          <p14:tracePt t="167485" x="1160463" y="1795463"/>
          <p14:tracePt t="167519" x="1303338" y="1795463"/>
          <p14:tracePt t="167552" x="1473200" y="1776413"/>
          <p14:tracePt t="167585" x="1536700" y="1776413"/>
          <p14:tracePt t="167608" x="1554163" y="1776413"/>
          <p14:tracePt t="167641" x="1562100" y="1776413"/>
          <p14:tracePt t="168219" x="1536700" y="1803400"/>
          <p14:tracePt t="168253" x="1384300" y="1884363"/>
          <p14:tracePt t="168280" x="1268413" y="1946275"/>
          <p14:tracePt t="168319" x="1152525" y="1973263"/>
          <p14:tracePt t="168352" x="1081088" y="1973263"/>
          <p14:tracePt t="168375" x="1054100" y="1973263"/>
          <p14:tracePt t="168408" x="928688" y="1955800"/>
          <p14:tracePt t="168441" x="857250" y="1928813"/>
          <p14:tracePt t="168457" x="803275" y="1911350"/>
          <p14:tracePt t="168486" x="776288" y="1911350"/>
          <p14:tracePt t="168519" x="714375" y="1901825"/>
          <p14:tracePt t="168552" x="633413" y="1893888"/>
          <p14:tracePt t="168585" x="615950" y="1884363"/>
          <p14:tracePt t="168625" x="598488" y="1884363"/>
          <p14:tracePt t="168658" x="598488" y="1874838"/>
          <p14:tracePt t="168687" x="598488" y="1857375"/>
          <p14:tracePt t="168736" x="598488" y="1839913"/>
          <p14:tracePt t="168802" x="598488" y="1830388"/>
          <p14:tracePt t="168836" x="615950" y="1822450"/>
          <p14:tracePt t="168875" x="625475" y="1812925"/>
          <p14:tracePt t="168909" x="669925" y="1758950"/>
          <p14:tracePt t="168936" x="741363" y="1714500"/>
          <p14:tracePt t="168954" x="776288" y="1679575"/>
          <p14:tracePt t="168986" x="803275" y="1652588"/>
          <p14:tracePt t="169019" x="866775" y="1616075"/>
          <p14:tracePt t="169052" x="982663" y="1581150"/>
          <p14:tracePt t="169085" x="1071563" y="1544638"/>
          <p14:tracePt t="169124" x="1125538" y="1527175"/>
          <p14:tracePt t="169158" x="1169988" y="1517650"/>
          <p14:tracePt t="169186" x="1214438" y="1509713"/>
          <p14:tracePt t="169219" x="1231900" y="1509713"/>
          <p14:tracePt t="169252" x="1258888" y="1509713"/>
          <p14:tracePt t="169285" x="1312863" y="1509713"/>
          <p14:tracePt t="169319" x="1347788" y="1509713"/>
          <p14:tracePt t="169343" x="1393825" y="1509713"/>
          <p14:tracePt t="169378" x="1500188" y="1527175"/>
          <p14:tracePt t="169405" x="1544638" y="1544638"/>
          <p14:tracePt t="169436" x="1571625" y="1554163"/>
          <p14:tracePt t="169455" x="1589088" y="1581150"/>
          <p14:tracePt t="169502" x="1598613" y="1598613"/>
          <p14:tracePt t="169536" x="1598613" y="1697038"/>
          <p14:tracePt t="169569" x="1509713" y="1795463"/>
          <p14:tracePt t="169602" x="1258888" y="1928813"/>
          <p14:tracePt t="169625" x="1108075" y="1965325"/>
          <p14:tracePt t="169658" x="938213" y="1973263"/>
          <p14:tracePt t="169692" x="874713" y="1973263"/>
          <p14:tracePt t="169735" x="866775" y="1965325"/>
          <p14:tracePt t="169769" x="857250" y="1946275"/>
          <p14:tracePt t="169802" x="822325" y="1893888"/>
          <p14:tracePt t="169836" x="803275" y="1849438"/>
          <p14:tracePt t="169874" x="803275" y="1839913"/>
          <p14:tracePt t="169909" x="803275" y="1803400"/>
          <p14:tracePt t="169939" x="830263" y="1731963"/>
          <p14:tracePt t="169957" x="839788" y="1714500"/>
          <p14:tracePt t="169987" x="874713" y="1643063"/>
          <p14:tracePt t="170019" x="919163" y="1598613"/>
          <p14:tracePt t="170052" x="1009650" y="1536700"/>
          <p14:tracePt t="170085" x="1116013" y="1509713"/>
          <p14:tracePt t="170109" x="1187450" y="1490663"/>
          <p14:tracePt t="170142" x="1303338" y="1490663"/>
          <p14:tracePt t="170162" x="1357313" y="1490663"/>
          <p14:tracePt t="170192" x="1473200" y="1490663"/>
          <p14:tracePt t="170235" x="1500188" y="1500188"/>
          <p14:tracePt t="170269" x="1517650" y="1517650"/>
          <p14:tracePt t="170302" x="1517650" y="1536700"/>
          <p14:tracePt t="170335" x="1517650" y="1562100"/>
          <p14:tracePt t="170359" x="1490663" y="1608138"/>
          <p14:tracePt t="170393" x="1347788" y="1724025"/>
          <p14:tracePt t="170426" x="1204913" y="1822450"/>
          <p14:tracePt t="170453" x="1143000" y="1822450"/>
          <p14:tracePt t="170487" x="1062038" y="1839913"/>
          <p14:tracePt t="170519" x="795338" y="1866900"/>
          <p14:tracePt t="170552" x="687388" y="1866900"/>
          <p14:tracePt t="170586" x="642938" y="1866900"/>
          <p14:tracePt t="170611" x="633413" y="1866900"/>
          <p14:tracePt t="170708" x="642938" y="1866900"/>
          <p14:tracePt t="170737" x="679450" y="1866900"/>
          <p14:tracePt t="170769" x="839788" y="1938338"/>
          <p14:tracePt t="170802" x="1000125" y="1955800"/>
          <p14:tracePt t="170836" x="1125538" y="1955800"/>
          <p14:tracePt t="170859" x="1204913" y="1955800"/>
          <p14:tracePt t="170892" x="1223963" y="1955800"/>
          <p14:tracePt t="170925" x="1231900" y="1955800"/>
          <p14:tracePt t="170953" x="1241425" y="1955800"/>
          <p14:tracePt t="171069" x="1258888" y="1955800"/>
          <p14:tracePt t="171119" x="1276350" y="1955800"/>
          <p14:tracePt t="171158" x="1322388" y="1938338"/>
          <p14:tracePt t="171209" x="1330325" y="1938338"/>
          <p14:tracePt t="171642" x="1465263" y="1938338"/>
          <p14:tracePt t="171676" x="1652588" y="1928813"/>
          <p14:tracePt t="171703" x="1724025" y="1911350"/>
          <p14:tracePt t="171736" x="1884363" y="1901825"/>
          <p14:tracePt t="171770" x="1938338" y="1893888"/>
          <p14:tracePt t="171803" x="1946275" y="1893888"/>
          <p14:tracePt t="172253" x="1982788" y="1874838"/>
          <p14:tracePt t="172285" x="2027238" y="1857375"/>
          <p14:tracePt t="172320" x="2054225" y="1857375"/>
          <p14:tracePt t="172345" x="2062163" y="1857375"/>
          <p14:tracePt t="172602" x="2071688" y="1857375"/>
          <p14:tracePt t="172675" x="2081213" y="1849438"/>
          <p14:tracePt t="172736" x="2089150" y="1849438"/>
          <p14:tracePt t="179521" x="2295525" y="2098675"/>
          <p14:tracePt t="179554" x="2652713" y="2393950"/>
          <p14:tracePt t="179587" x="2990850" y="2616200"/>
          <p14:tracePt t="179637" x="3241675" y="2724150"/>
          <p14:tracePt t="179675" x="3259138" y="2732088"/>
          <p14:tracePt t="179720" x="3268663" y="2732088"/>
          <p14:tracePt t="179770" x="3259138" y="2741613"/>
          <p14:tracePt t="179803" x="3205163" y="2778125"/>
          <p14:tracePt t="179837" x="3160713" y="2795588"/>
          <p14:tracePt t="179870" x="3187700" y="2884488"/>
          <p14:tracePt t="179909" x="3446463" y="3108325"/>
          <p14:tracePt t="179943" x="3714750" y="3251200"/>
          <p14:tracePt t="179958" x="3751263" y="3278188"/>
          <p14:tracePt t="179988" x="3786188" y="3295650"/>
          <p14:tracePt t="180020" x="3795713" y="3295650"/>
          <p14:tracePt t="180053" x="3786188" y="3367088"/>
          <p14:tracePt t="180087" x="3625850" y="3455988"/>
          <p14:tracePt t="180111" x="3581400" y="3455988"/>
          <p14:tracePt t="180143" x="3571875" y="3455988"/>
          <p14:tracePt t="180209" x="3705225" y="3455988"/>
          <p14:tracePt t="180238" x="3786188" y="3455988"/>
          <p14:tracePt t="180270" x="3803650" y="3455988"/>
          <p14:tracePt t="180320" x="3697288" y="3527425"/>
          <p14:tracePt t="180353" x="3589338" y="3563938"/>
          <p14:tracePt t="180394" x="3581400" y="3571875"/>
          <p14:tracePt t="180429" x="3633788" y="3571875"/>
          <p14:tracePt t="180456" x="3741738" y="3581400"/>
          <p14:tracePt t="180488" x="3813175" y="3581400"/>
          <p14:tracePt t="180520" x="3822700" y="3598863"/>
          <p14:tracePt t="180587" x="3795713" y="3652838"/>
          <p14:tracePt t="180945" x="3795713" y="3733800"/>
          <p14:tracePt t="180960" x="3795713" y="3876675"/>
          <p14:tracePt t="180987" x="3786188" y="3965575"/>
          <p14:tracePt t="181020" x="3759200" y="4044950"/>
          <p14:tracePt t="181053" x="3705225" y="4135438"/>
          <p14:tracePt t="181087" x="3633788" y="4241800"/>
          <p14:tracePt t="181110" x="3581400" y="4278313"/>
          <p14:tracePt t="181143" x="3562350" y="4286250"/>
          <p14:tracePt t="181176" x="3554413" y="4286250"/>
          <p14:tracePt t="181204" x="3473450" y="4286250"/>
          <p14:tracePt t="181237" x="3455988" y="4286250"/>
          <p14:tracePt t="181270" x="3446463" y="4286250"/>
          <p14:tracePt t="181337" x="3465513" y="4241800"/>
          <p14:tracePt t="181370" x="3562350" y="4116388"/>
          <p14:tracePt t="181393" x="3608388" y="4054475"/>
          <p14:tracePt t="181428" x="3714750" y="3973513"/>
          <p14:tracePt t="181460" x="3911600" y="3902075"/>
          <p14:tracePt t="181504" x="4081463" y="3884613"/>
          <p14:tracePt t="181537" x="4179888" y="3884613"/>
          <p14:tracePt t="181570" x="4330700" y="3884613"/>
          <p14:tracePt t="181604" x="4411663" y="3911600"/>
          <p14:tracePt t="181642" x="4429125" y="3921125"/>
          <p14:tracePt t="181677" x="4446588" y="3929063"/>
          <p14:tracePt t="181710" x="4545013" y="3992563"/>
          <p14:tracePt t="181739" x="4598988" y="4027488"/>
          <p14:tracePt t="181771" x="4625975" y="4054475"/>
          <p14:tracePt t="181804" x="4660900" y="4108450"/>
          <p14:tracePt t="181837" x="4670425" y="4143375"/>
          <p14:tracePt t="181887" x="4625975" y="4224338"/>
          <p14:tracePt t="181926" x="4438650" y="4367213"/>
          <p14:tracePt t="181960" x="4357688" y="4402138"/>
          <p14:tracePt t="181988" x="4322763" y="4402138"/>
          <p14:tracePt t="182021" x="4197350" y="4429125"/>
          <p14:tracePt t="182054" x="4062413" y="4448175"/>
          <p14:tracePt t="182087" x="3965575" y="4448175"/>
          <p14:tracePt t="182121" x="3919538" y="4438650"/>
          <p14:tracePt t="182143" x="3768725" y="4394200"/>
          <p14:tracePt t="182177" x="3482975" y="4322763"/>
          <p14:tracePt t="182210" x="3438525" y="4305300"/>
          <p14:tracePt t="182238" x="3429000" y="4278313"/>
          <p14:tracePt t="182270" x="3429000" y="4268788"/>
          <p14:tracePt t="182304" x="3446463" y="4152900"/>
          <p14:tracePt t="182337" x="3544888" y="3973513"/>
          <p14:tracePt t="182371" x="3633788" y="3884613"/>
          <p14:tracePt t="182409" x="3724275" y="3857625"/>
          <p14:tracePt t="182443" x="3867150" y="3857625"/>
          <p14:tracePt t="182459" x="3938588" y="3857625"/>
          <p14:tracePt t="182488" x="4037013" y="3876675"/>
          <p14:tracePt t="182521" x="4187825" y="3921125"/>
          <p14:tracePt t="182554" x="4340225" y="4000500"/>
          <p14:tracePt t="182587" x="4419600" y="4081463"/>
          <p14:tracePt t="182637" x="4465638" y="4143375"/>
          <p14:tracePt t="182676" x="4473575" y="4233863"/>
          <p14:tracePt t="182705" x="4473575" y="4241800"/>
          <p14:tracePt t="182737" x="4473575" y="4251325"/>
          <p14:tracePt t="182771" x="4394200" y="4340225"/>
          <p14:tracePt t="182789" x="4330700" y="4384675"/>
          <p14:tracePt t="182820" x="4187825" y="4448175"/>
          <p14:tracePt t="182846" x="4098925" y="4465638"/>
          <p14:tracePt t="182877" x="3946525" y="4438650"/>
          <p14:tracePt t="182910" x="3741738" y="4367213"/>
          <p14:tracePt t="182943" x="3705225" y="4340225"/>
          <p14:tracePt t="182959" x="3697288" y="4330700"/>
          <p14:tracePt t="183020" x="3697288" y="4313238"/>
          <p14:tracePt t="183054" x="3697288" y="4224338"/>
          <p14:tracePt t="183087" x="3697288" y="4135438"/>
          <p14:tracePt t="183121" x="3724275" y="4064000"/>
          <p14:tracePt t="183144" x="3732213" y="4054475"/>
          <p14:tracePt t="183177" x="3803650" y="4027488"/>
          <p14:tracePt t="183205" x="3884613" y="4000500"/>
          <p14:tracePt t="183237" x="4017963" y="3992563"/>
          <p14:tracePt t="183271" x="4133850" y="3992563"/>
          <p14:tracePt t="183304" x="4179888" y="3992563"/>
          <p14:tracePt t="183337" x="4205288" y="4000500"/>
          <p14:tracePt t="183361" x="4232275" y="4019550"/>
          <p14:tracePt t="183394" x="4241800" y="4064000"/>
          <p14:tracePt t="183427" x="4241800" y="4081463"/>
          <p14:tracePt t="183455" x="4241800" y="4090988"/>
          <p14:tracePt t="183504" x="4133850" y="4170363"/>
          <p14:tracePt t="183537" x="3911600" y="4268788"/>
          <p14:tracePt t="183571" x="3813175" y="4295775"/>
          <p14:tracePt t="183604" x="3768725" y="4295775"/>
          <p14:tracePt t="183627" x="3679825" y="4278313"/>
          <p14:tracePt t="183660" x="3544888" y="4206875"/>
          <p14:tracePt t="183694" x="3527425" y="4187825"/>
          <p14:tracePt t="183737" x="3527425" y="4179888"/>
          <p14:tracePt t="183770" x="3562350" y="4162425"/>
          <p14:tracePt t="183804" x="3714750" y="4125913"/>
          <p14:tracePt t="183837" x="3822700" y="4108450"/>
          <p14:tracePt t="183861" x="3902075" y="4108450"/>
          <p14:tracePt t="183894" x="3946525" y="4108450"/>
          <p14:tracePt t="183927" x="3956050" y="4108450"/>
          <p14:tracePt t="183989" x="3894138" y="4135438"/>
          <p14:tracePt t="184021" x="3830638" y="4135438"/>
          <p14:tracePt t="184054" x="3803650" y="4135438"/>
          <p14:tracePt t="184087" x="3786188" y="4135438"/>
          <p14:tracePt t="184127" x="3795713" y="4135438"/>
          <p14:tracePt t="184161" x="3822700" y="4135438"/>
          <p14:tracePt t="184194" x="3946525" y="4135438"/>
          <p14:tracePt t="184221" x="4027488" y="4135438"/>
          <p14:tracePt t="184255" x="4071938" y="4135438"/>
          <p14:tracePt t="184337" x="3929063" y="4152900"/>
          <p14:tracePt t="184371" x="3714750" y="4162425"/>
          <p14:tracePt t="184394" x="3697288" y="4162425"/>
          <p14:tracePt t="184460" x="3724275" y="4162425"/>
          <p14:tracePt t="184488" x="3867150" y="4162425"/>
          <p14:tracePt t="184521" x="4010025" y="4162425"/>
          <p14:tracePt t="184554" x="4027488" y="4162425"/>
          <p14:tracePt t="184621" x="3956050" y="4162425"/>
          <p14:tracePt t="184644" x="3894138" y="4162425"/>
          <p14:tracePt t="184674" x="3867150" y="4162425"/>
          <p14:tracePt t="184771" x="3894138" y="4179888"/>
          <p14:tracePt t="184804" x="4071938" y="4187825"/>
          <p14:tracePt t="184837" x="4179888" y="4187825"/>
          <p14:tracePt t="184871" x="4187825" y="4187825"/>
          <p14:tracePt t="184943" x="4062413" y="4187825"/>
          <p14:tracePt t="184959" x="3840163" y="4206875"/>
          <p14:tracePt t="184990" x="3768725" y="4206875"/>
          <p14:tracePt t="185021" x="3741738" y="4206875"/>
          <p14:tracePt t="185087" x="3795713" y="4206875"/>
          <p14:tracePt t="185121" x="3973513" y="4197350"/>
          <p14:tracePt t="185144" x="4017963" y="4187825"/>
          <p14:tracePt t="185177" x="4037013" y="4187825"/>
          <p14:tracePt t="185255" x="3938588" y="4187825"/>
          <p14:tracePt t="185288" x="3894138" y="4187825"/>
          <p14:tracePt t="185321" x="3884613" y="4187825"/>
          <p14:tracePt t="185387" x="3983038" y="4187825"/>
          <p14:tracePt t="185427" x="4054475" y="4179888"/>
          <p14:tracePt t="185455" x="4062413" y="4179888"/>
          <p14:tracePt t="185538" x="4000500" y="4179888"/>
          <p14:tracePt t="185571" x="3902075" y="4162425"/>
          <p14:tracePt t="185604" x="3830638" y="4152900"/>
          <p14:tracePt t="185627" x="3822700" y="4143375"/>
          <p14:tracePt t="185660" x="3813175" y="4143375"/>
          <p14:tracePt t="185726" x="3822700" y="4143375"/>
          <p14:tracePt t="185756" x="3857625" y="4143375"/>
          <p14:tracePt t="185787" x="4017963" y="4135438"/>
          <p14:tracePt t="185821" x="4116388" y="4108450"/>
          <p14:tracePt t="185854" x="4133850" y="4098925"/>
          <p14:tracePt t="185943" x="3911600" y="4098925"/>
          <p14:tracePt t="185959" x="3786188" y="4108450"/>
          <p14:tracePt t="185989" x="3670300" y="4135438"/>
          <p14:tracePt t="186038" x="3660775" y="4135438"/>
          <p14:tracePt t="186104" x="3741738" y="4135438"/>
          <p14:tracePt t="186127" x="3848100" y="4135438"/>
          <p14:tracePt t="186160" x="3938588" y="4135438"/>
          <p14:tracePt t="186194" x="3956050" y="4135438"/>
          <p14:tracePt t="186288" x="3919538" y="4135438"/>
          <p14:tracePt t="186321" x="3884613" y="4135438"/>
          <p14:tracePt t="186354" x="3875088" y="4135438"/>
          <p14:tracePt t="186504" x="3867150" y="4162425"/>
          <p14:tracePt t="186538" x="3813175" y="4241800"/>
          <p14:tracePt t="186571" x="3795713" y="4259263"/>
          <p14:tracePt t="186604" x="3786188" y="4259263"/>
          <p14:tracePt t="186660" x="3741738" y="4027488"/>
          <p14:tracePt t="186694" x="3625850" y="3517900"/>
          <p14:tracePt t="186722" x="3608388" y="3411538"/>
          <p14:tracePt t="186755" x="3598863" y="3384550"/>
          <p14:tracePt t="186804" x="3608388" y="3473450"/>
          <p14:tracePt t="186838" x="3608388" y="3805238"/>
          <p14:tracePt t="186871" x="3562350" y="4108450"/>
          <p14:tracePt t="186910" x="3536950" y="4278313"/>
          <p14:tracePt t="186944" x="3536950" y="4313238"/>
          <p14:tracePt t="187021" x="3536950" y="4295775"/>
          <p14:tracePt t="187054" x="3562350" y="3992563"/>
          <p14:tracePt t="187088" x="3633788" y="3768725"/>
          <p14:tracePt t="187121" x="3670300" y="3697288"/>
          <p14:tracePt t="187144" x="3670300" y="3679825"/>
          <p14:tracePt t="187210" x="3679825" y="3714750"/>
          <p14:tracePt t="187239" x="3679825" y="3840163"/>
          <p14:tracePt t="187271" x="3670300" y="4108450"/>
          <p14:tracePt t="187289" x="3670300" y="4152900"/>
          <p14:tracePt t="187321" x="3670300" y="4206875"/>
          <p14:tracePt t="187410" x="3679825" y="4090988"/>
          <p14:tracePt t="187444" x="3741738" y="3813175"/>
          <p14:tracePt t="187460" x="3759200" y="3768725"/>
          <p14:tracePt t="187488" x="3768725" y="3759200"/>
          <p14:tracePt t="187555" x="3776663" y="3840163"/>
          <p14:tracePt t="187588" x="3776663" y="4054475"/>
          <p14:tracePt t="187621" x="3776663" y="4116388"/>
          <p14:tracePt t="187644" x="3776663" y="4143375"/>
          <p14:tracePt t="188022" x="4000500" y="4170363"/>
          <p14:tracePt t="188054" x="4232275" y="4187825"/>
          <p14:tracePt t="188088" x="4286250" y="4187825"/>
          <p14:tracePt t="188121" x="4286250" y="4197350"/>
          <p14:tracePt t="188193" x="4268788" y="4197350"/>
          <p14:tracePt t="188222" x="4224338" y="4197350"/>
          <p14:tracePt t="188255" x="4205288" y="4197350"/>
          <p14:tracePt t="188371" x="4187825" y="4197350"/>
          <p14:tracePt t="188410" x="4125913" y="4197350"/>
          <p14:tracePt t="188444" x="4071938" y="4197350"/>
          <p14:tracePt t="188460" x="4037013" y="4197350"/>
          <p14:tracePt t="188492" x="3929063" y="4197350"/>
          <p14:tracePt t="188523" x="3902075" y="4187825"/>
          <p14:tracePt t="188554" x="3867150" y="4162425"/>
          <p14:tracePt t="188588" x="3840163" y="4143375"/>
          <p14:tracePt t="188621" x="3768725" y="4098925"/>
          <p14:tracePt t="188644" x="3751263" y="4064000"/>
          <p14:tracePt t="188678" x="3705225" y="3973513"/>
          <p14:tracePt t="188710" x="3697288" y="3849688"/>
          <p14:tracePt t="188739" x="3697288" y="3724275"/>
          <p14:tracePt t="188771" x="3705225" y="3652838"/>
          <p14:tracePt t="188805" x="3705225" y="3643313"/>
          <p14:tracePt t="188888" x="3705225" y="3670300"/>
          <p14:tracePt t="188927" x="3705225" y="3706813"/>
          <p14:tracePt t="188962" x="3705225" y="3786188"/>
          <p14:tracePt t="188990" x="3705225" y="3911600"/>
          <p14:tracePt t="189023" x="3687763" y="4027488"/>
          <p14:tracePt t="189057" x="3679825" y="4044950"/>
          <p14:tracePt t="189081" x="3670300" y="4108450"/>
          <p14:tracePt t="189115" x="3652838" y="4187825"/>
          <p14:tracePt t="189147" x="3643313" y="4233863"/>
          <p14:tracePt t="189255" x="3643313" y="4187825"/>
          <p14:tracePt t="189288" x="3643313" y="3965575"/>
          <p14:tracePt t="189322" x="3643313" y="3697288"/>
          <p14:tracePt t="189371" x="3643313" y="3635375"/>
          <p14:tracePt t="189427" x="3633788" y="3635375"/>
          <p14:tracePt t="189457" x="3633788" y="3643313"/>
          <p14:tracePt t="189488" x="3633788" y="3670300"/>
          <p14:tracePt t="189522" x="3633788" y="3706813"/>
          <p14:tracePt t="189555" x="3633788" y="3805238"/>
          <p14:tracePt t="189582" x="3616325" y="3911600"/>
          <p14:tracePt t="189612" x="3608388" y="4064000"/>
          <p14:tracePt t="189633" x="3608388" y="4098925"/>
          <p14:tracePt t="189660" x="3608388" y="4135438"/>
          <p14:tracePt t="189694" x="3608388" y="4179888"/>
          <p14:tracePt t="189805" x="3608388" y="4125913"/>
          <p14:tracePt t="189839" x="3697288" y="3733800"/>
          <p14:tracePt t="189865" x="3705225" y="3652838"/>
          <p14:tracePt t="189898" x="3724275" y="3616325"/>
          <p14:tracePt t="189961" x="3732213" y="3635375"/>
          <p14:tracePt t="189991" x="3732213" y="3697288"/>
          <p14:tracePt t="190022" x="3732213" y="3876675"/>
          <p14:tracePt t="190056" x="3732213" y="3992563"/>
          <p14:tracePt t="190083" x="3714750" y="4027488"/>
          <p14:tracePt t="190113" x="3714750" y="4037013"/>
          <p14:tracePt t="190211" x="3714750" y="4000500"/>
          <p14:tracePt t="190241" x="3724275" y="3929063"/>
          <p14:tracePt t="190289" x="3732213" y="3921125"/>
          <p14:tracePt t="190461" x="3732213" y="3938588"/>
          <p14:tracePt t="190888" x="3741738" y="3938588"/>
          <p14:tracePt t="191161" x="3741738" y="3929063"/>
          <p14:tracePt t="191388" x="3741738" y="3921125"/>
          <p14:tracePt t="191572" x="3759200" y="3956050"/>
          <p14:tracePt t="191605" x="3776663" y="4019550"/>
          <p14:tracePt t="191628" x="3786188" y="4037013"/>
          <p14:tracePt t="191663" x="3813175" y="4044950"/>
          <p14:tracePt t="191696" x="3929063" y="4064000"/>
          <p14:tracePt t="191723" x="4044950" y="4064000"/>
          <p14:tracePt t="191755" x="4116388" y="4064000"/>
          <p14:tracePt t="191789" x="4170363" y="4064000"/>
          <p14:tracePt t="191822" x="4197350" y="4064000"/>
          <p14:tracePt t="191872" x="4197350" y="4071938"/>
          <p14:tracePt t="191944" x="4133850" y="4081463"/>
          <p14:tracePt t="191961" x="4098925" y="4098925"/>
          <p14:tracePt t="191991" x="4027488" y="4108450"/>
          <p14:tracePt t="192022" x="4017963" y="4116388"/>
          <p14:tracePt t="192088" x="4037013" y="4125913"/>
          <p14:tracePt t="192122" x="4143375" y="4170363"/>
          <p14:tracePt t="192145" x="4170363" y="4179888"/>
          <p14:tracePt t="192178" x="4187825" y="4179888"/>
          <p14:tracePt t="192211" x="4197350" y="4179888"/>
          <p14:tracePt t="192240" x="4179888" y="4187825"/>
          <p14:tracePt t="192258" x="4170363" y="4187825"/>
          <p14:tracePt t="192305" x="4152900" y="4187825"/>
          <p14:tracePt t="192462" x="4170363" y="4187825"/>
          <p14:tracePt t="192491" x="4214813" y="4187825"/>
          <p14:tracePt t="192522" x="4276725" y="4214813"/>
          <p14:tracePt t="192556" x="4295775" y="4224338"/>
          <p14:tracePt t="193006" x="4187825" y="4278313"/>
          <p14:tracePt t="193039" x="4160838" y="4295775"/>
          <p14:tracePt t="193072" x="4133850" y="4305300"/>
          <p14:tracePt t="193195" x="4197350" y="4295775"/>
          <p14:tracePt t="193225" x="4500563" y="4241800"/>
          <p14:tracePt t="193243" x="4554538" y="4241800"/>
          <p14:tracePt t="193276" x="4608513" y="4241800"/>
          <p14:tracePt t="193372" x="4384675" y="4278313"/>
          <p14:tracePt t="193399" x="4224338" y="4305300"/>
          <p14:tracePt t="193427" x="4179888" y="4322763"/>
          <p14:tracePt t="193522" x="4187825" y="4330700"/>
          <p14:tracePt t="193555" x="4232275" y="4330700"/>
          <p14:tracePt t="193589" x="4268788" y="4340225"/>
          <p14:tracePt t="193695" x="4224338" y="4340225"/>
          <p14:tracePt t="193725" x="4179888" y="4340225"/>
          <p14:tracePt t="193758" x="4152900" y="4330700"/>
          <p14:tracePt t="193872" x="4160838" y="4322763"/>
          <p14:tracePt t="193898" x="4179888" y="4322763"/>
          <p14:tracePt t="193929" x="4295775" y="4295775"/>
          <p14:tracePt t="193962" x="4429125" y="4268788"/>
          <p14:tracePt t="193990" x="4465638" y="4268788"/>
          <p14:tracePt t="194022" x="4483100" y="4268788"/>
          <p14:tracePt t="194089" x="4483100" y="4251325"/>
          <p14:tracePt t="194178" x="4473575" y="4251325"/>
          <p14:tracePt t="194207" x="4465638" y="4241800"/>
          <p14:tracePt t="194256" x="4456113" y="4241800"/>
          <p14:tracePt t="194322" x="4438650" y="4241800"/>
          <p14:tracePt t="194446" x="4429125" y="4233863"/>
          <p14:tracePt t="194506" x="4419600" y="4233863"/>
          <p14:tracePt t="194589" x="4411663" y="4233863"/>
          <p14:tracePt t="194639" x="4402138" y="4224338"/>
          <p14:tracePt t="194712" x="4375150" y="4224338"/>
          <p14:tracePt t="194741" x="4330700" y="4224338"/>
          <p14:tracePt t="194774" x="4286250" y="4224338"/>
          <p14:tracePt t="194805" x="4187825" y="4224338"/>
          <p14:tracePt t="194839" x="4081463" y="4224338"/>
          <p14:tracePt t="194865" x="4027488" y="4224338"/>
          <p14:tracePt t="194898" x="3973513" y="4214813"/>
          <p14:tracePt t="194928" x="3938588" y="4214813"/>
          <p14:tracePt t="194959" x="3803650" y="4214813"/>
          <p14:tracePt t="194995" x="3679825" y="4214813"/>
          <p14:tracePt t="195026" x="3581400" y="4214813"/>
          <p14:tracePt t="195053" x="3536950" y="4214813"/>
          <p14:tracePt t="195089" x="3482975" y="4214813"/>
          <p14:tracePt t="195113" x="3455988" y="4214813"/>
          <p14:tracePt t="195146" x="3438525" y="4214813"/>
          <p14:tracePt t="195178" x="3394075" y="4197350"/>
          <p14:tracePt t="195211" x="3375025" y="4197350"/>
          <p14:tracePt t="195239" x="3348038" y="4187825"/>
          <p14:tracePt t="195289" x="3303588" y="4187825"/>
          <p14:tracePt t="195322" x="3268663" y="4187825"/>
          <p14:tracePt t="195355" x="3259138" y="4187825"/>
          <p14:tracePt t="195388" x="3232150" y="4187825"/>
          <p14:tracePt t="195411" x="3187700" y="4187825"/>
          <p14:tracePt t="195442" x="3152775" y="4206875"/>
          <p14:tracePt t="195462" x="3133725" y="4206875"/>
          <p14:tracePt t="195506" x="3125788" y="4206875"/>
          <p14:tracePt t="195539" x="3116263" y="4206875"/>
          <p14:tracePt t="195622" x="3071813" y="4187825"/>
          <p14:tracePt t="195645" x="3036888" y="4170363"/>
          <p14:tracePt t="195678" x="3017838" y="4143375"/>
          <p14:tracePt t="195711" x="2990850" y="4135438"/>
          <p14:tracePt t="195756" x="2990850" y="4125913"/>
          <p14:tracePt t="195789" x="2990850" y="4116388"/>
          <p14:tracePt t="195856" x="2990850" y="4108450"/>
          <p14:tracePt t="195882" x="2990850" y="4098925"/>
          <p14:tracePt t="195914" x="2990850" y="4090988"/>
          <p14:tracePt t="195943" x="3000375" y="4071938"/>
          <p14:tracePt t="195992" x="3009900" y="4071938"/>
          <p14:tracePt t="196027" x="3017838" y="4064000"/>
          <p14:tracePt t="196072" x="3027363" y="4064000"/>
          <p14:tracePt t="196106" x="3054350" y="4054475"/>
          <p14:tracePt t="196139" x="3089275" y="4037013"/>
          <p14:tracePt t="196178" x="3108325" y="4037013"/>
          <p14:tracePt t="196228" x="3116263" y="4037013"/>
          <p14:tracePt t="196273" x="3152775" y="4037013"/>
          <p14:tracePt t="196306" x="3179763" y="4037013"/>
          <p14:tracePt t="196339" x="3197225" y="4054475"/>
          <p14:tracePt t="196364" x="3224213" y="4064000"/>
          <p14:tracePt t="196397" x="3232150" y="4090988"/>
          <p14:tracePt t="196446" x="3241675" y="4108450"/>
          <p14:tracePt t="196492" x="3241675" y="4125913"/>
          <p14:tracePt t="196521" x="3241675" y="4135438"/>
          <p14:tracePt t="196556" x="3241675" y="4170363"/>
          <p14:tracePt t="196590" x="3241675" y="4197350"/>
          <p14:tracePt t="196614" x="3241675" y="4206875"/>
          <p14:tracePt t="196645" x="3241675" y="4224338"/>
          <p14:tracePt t="196679" x="3224213" y="4224338"/>
          <p14:tracePt t="196712" x="3205163" y="4233863"/>
          <p14:tracePt t="196740" x="3187700" y="4233863"/>
          <p14:tracePt t="196772" x="3133725" y="4241800"/>
          <p14:tracePt t="196806" x="3108325" y="4241800"/>
          <p14:tracePt t="196840" x="3081338" y="4241800"/>
          <p14:tracePt t="196872" x="3027363" y="4241800"/>
          <p14:tracePt t="196895" x="3000375" y="4241800"/>
          <p14:tracePt t="196928" x="2973388" y="4241800"/>
          <p14:tracePt t="196962" x="2955925" y="4206875"/>
          <p14:tracePt t="196990" x="2938463" y="4187825"/>
          <p14:tracePt t="197022" x="2928938" y="4170363"/>
          <p14:tracePt t="197056" x="2919413" y="4162425"/>
          <p14:tracePt t="197090" x="2919413" y="4135438"/>
          <p14:tracePt t="197156" x="2928938" y="4116388"/>
          <p14:tracePt t="197179" x="2946400" y="4090988"/>
          <p14:tracePt t="197211" x="2982913" y="4054475"/>
          <p14:tracePt t="197255" x="2990850" y="4044950"/>
          <p14:tracePt t="197289" x="3000375" y="4044950"/>
          <p14:tracePt t="197322" x="3009900" y="4044950"/>
          <p14:tracePt t="197395" x="3017838" y="4044950"/>
          <p14:tracePt t="197430" x="3027363" y="4054475"/>
          <p14:tracePt t="197458" x="3054350" y="4064000"/>
          <p14:tracePt t="197491" x="3125788" y="4098925"/>
          <p14:tracePt t="197523" x="3160713" y="4125913"/>
          <p14:tracePt t="197556" x="3187700" y="4135438"/>
          <p14:tracePt t="197589" x="3205163" y="4152900"/>
          <p14:tracePt t="197623" x="3214688" y="4187825"/>
          <p14:tracePt t="197647" x="3232150" y="4206875"/>
          <p14:tracePt t="197682" x="3241675" y="4233863"/>
          <p14:tracePt t="197710" x="3251200" y="4259263"/>
          <p14:tracePt t="197740" x="3251200" y="4268788"/>
          <p14:tracePt t="197772" x="3251200" y="4286250"/>
          <p14:tracePt t="197806" x="3251200" y="4295775"/>
          <p14:tracePt t="197839" x="3224213" y="4305300"/>
          <p14:tracePt t="197889" x="3205163" y="4313238"/>
          <p14:tracePt t="197928" x="3187700" y="4313238"/>
          <p14:tracePt t="197961" x="3170238" y="4313238"/>
          <p14:tracePt t="197990" x="3133725" y="4313238"/>
          <p14:tracePt t="198022" x="3089275" y="4313238"/>
          <p14:tracePt t="198056" x="3081338" y="4313238"/>
          <p14:tracePt t="198089" x="3062288" y="4313238"/>
          <p14:tracePt t="198122" x="3054350" y="4313238"/>
          <p14:tracePt t="198145" x="3044825" y="4313238"/>
          <p14:tracePt t="198179" x="3027363" y="4295775"/>
          <p14:tracePt t="198213" x="3009900" y="4286250"/>
          <p14:tracePt t="198243" x="2982913" y="4251325"/>
          <p14:tracePt t="198277" x="2938463" y="4206875"/>
          <p14:tracePt t="198307" x="2919413" y="4187825"/>
          <p14:tracePt t="198339" x="2911475" y="4152900"/>
          <p14:tracePt t="198372" x="2901950" y="4125913"/>
          <p14:tracePt t="198399" x="2901950" y="4098925"/>
          <p14:tracePt t="198444" x="2901950" y="4090988"/>
          <p14:tracePt t="198460" x="2901950" y="4081463"/>
          <p14:tracePt t="198556" x="2938463" y="4090988"/>
          <p14:tracePt t="198589" x="2955925" y="4116388"/>
          <p14:tracePt t="198614" x="2965450" y="4135438"/>
          <p14:tracePt t="198647" x="2990850" y="4162425"/>
          <p14:tracePt t="198682" x="3017838" y="4187825"/>
          <p14:tracePt t="198708" x="3027363" y="4206875"/>
          <p14:tracePt t="198740" x="3036888" y="4224338"/>
          <p14:tracePt t="198789" x="3036888" y="4233863"/>
          <p14:tracePt t="198824" x="3044825" y="4251325"/>
          <p14:tracePt t="198889" x="3054350" y="4259263"/>
          <p14:tracePt t="198915" x="3062288" y="4259263"/>
          <p14:tracePt t="198963" x="3062288" y="4233863"/>
          <p14:tracePt t="198990" x="2847975" y="3983038"/>
          <p14:tracePt t="199023" x="2017713" y="3017838"/>
          <p14:tracePt t="199056" x="1616075" y="2536825"/>
          <p14:tracePt t="199089" x="1517650" y="2428875"/>
          <p14:tracePt t="199123" x="1482725" y="2411413"/>
          <p14:tracePt t="199146" x="1482725" y="2384425"/>
          <p14:tracePt t="199179" x="1473200" y="2384425"/>
          <p14:tracePt t="199306" x="1473200" y="2393950"/>
          <p14:tracePt t="199339" x="1473200" y="2411413"/>
          <p14:tracePt t="199406" x="1419225" y="2384425"/>
          <p14:tracePt t="199444" x="1214438" y="2152650"/>
          <p14:tracePt t="199460" x="1169988" y="2089150"/>
          <p14:tracePt t="199492" x="1108075" y="2000250"/>
          <p14:tracePt t="199522" x="1098550" y="1992313"/>
          <p14:tracePt t="199556" x="1089025" y="1982788"/>
          <p14:tracePt t="199773" x="1089025" y="1992313"/>
          <p14:tracePt t="199806" x="1098550" y="2000250"/>
          <p14:tracePt t="199840" x="1108075" y="2009775"/>
          <p14:tracePt t="199864" x="1108075" y="2017713"/>
          <p14:tracePt t="199899" x="1214438" y="2135188"/>
          <p14:tracePt t="199932" x="1438275" y="2312988"/>
          <p14:tracePt t="199959" x="1687513" y="2598738"/>
          <p14:tracePt t="199976" x="1884363" y="2928938"/>
          <p14:tracePt t="200007" x="2017713" y="3322638"/>
          <p14:tracePt t="200039" x="2152650" y="3795713"/>
          <p14:tracePt t="200072" x="2214563" y="3992563"/>
          <p14:tracePt t="200106" x="2251075" y="4125913"/>
          <p14:tracePt t="200156" x="2295525" y="4179888"/>
          <p14:tracePt t="200306" x="2366963" y="4179888"/>
          <p14:tracePt t="200339" x="2527300" y="4187825"/>
          <p14:tracePt t="200373" x="2625725" y="4187825"/>
          <p14:tracePt t="200413" x="2697163" y="4187825"/>
          <p14:tracePt t="200448" x="2741613" y="4179888"/>
          <p14:tracePt t="200461" x="2751138" y="4179888"/>
          <p14:tracePt t="200494" x="2759075" y="4170363"/>
          <p14:tracePt t="200556" x="2813050" y="4170363"/>
          <p14:tracePt t="200589" x="2867025" y="4197350"/>
          <p14:tracePt t="200615" x="2874963" y="4241800"/>
          <p14:tracePt t="200647" x="2874963" y="4259263"/>
          <p14:tracePt t="200729" x="2874963" y="4233863"/>
          <p14:tracePt t="200759" x="2874963" y="4187825"/>
          <p14:tracePt t="200778" x="2884488" y="4179888"/>
          <p14:tracePt t="200803" x="2894013" y="4179888"/>
          <p14:tracePt t="200873" x="2894013" y="4286250"/>
          <p14:tracePt t="200898" x="2867025" y="4349750"/>
          <p14:tracePt t="200933" x="2867025" y="4376738"/>
          <p14:tracePt t="200961" x="2867025" y="4367213"/>
          <p14:tracePt t="200992" x="3009900" y="4143375"/>
          <p14:tracePt t="201024" x="3116263" y="4010025"/>
          <p14:tracePt t="201056" x="3160713" y="3965575"/>
          <p14:tracePt t="201089" x="3170238" y="3965575"/>
          <p14:tracePt t="201146" x="3125788" y="4019550"/>
          <p14:tracePt t="201181" x="2938463" y="4170363"/>
          <p14:tracePt t="201214" x="2901950" y="4187825"/>
          <p14:tracePt t="201273" x="3009900" y="4054475"/>
          <p14:tracePt t="201306" x="3187700" y="3876675"/>
          <p14:tracePt t="201340" x="3205163" y="3857625"/>
          <p14:tracePt t="201365" x="3214688" y="3857625"/>
          <p14:tracePt t="201412" x="3179763" y="3902075"/>
          <p14:tracePt t="201446" x="2990850" y="4071938"/>
          <p14:tracePt t="201462" x="2965450" y="4090988"/>
          <p14:tracePt t="201493" x="2955925" y="4098925"/>
          <p14:tracePt t="201540" x="2973388" y="4071938"/>
          <p14:tracePt t="201573" x="3036888" y="4037013"/>
          <p14:tracePt t="201606" x="3081338" y="4019550"/>
          <p14:tracePt t="201646" x="3089275" y="4019550"/>
          <p14:tracePt t="201696" x="2955925" y="4179888"/>
          <p14:tracePt t="201711" x="2919413" y="4214813"/>
          <p14:tracePt t="201745" x="2884488" y="4241800"/>
          <p14:tracePt t="201840" x="2973388" y="4162425"/>
          <p14:tracePt t="201865" x="3081338" y="4054475"/>
          <p14:tracePt t="201898" x="3108325" y="4027488"/>
          <p14:tracePt t="201931" x="3125788" y="4019550"/>
          <p14:tracePt t="201959" x="3116263" y="4019550"/>
          <p14:tracePt t="201994" x="3000375" y="4152900"/>
          <p14:tracePt t="202023" x="2946400" y="4197350"/>
          <p14:tracePt t="202057" x="2928938" y="4206875"/>
          <p14:tracePt t="202107" x="2973388" y="4143375"/>
          <p14:tracePt t="202139" x="3160713" y="3992563"/>
          <p14:tracePt t="202162" x="3197225" y="3965575"/>
          <p14:tracePt t="202196" x="3205163" y="3965575"/>
          <p14:tracePt t="202224" x="3214688" y="3965575"/>
          <p14:tracePt t="202258" x="3205163" y="3992563"/>
          <p14:tracePt t="202290" x="3098800" y="4090988"/>
          <p14:tracePt t="202323" x="2928938" y="4241800"/>
          <p14:tracePt t="202357" x="2867025" y="4305300"/>
          <p14:tracePt t="202446" x="2919413" y="4259263"/>
          <p14:tracePt t="202462" x="2982913" y="4214813"/>
          <p14:tracePt t="202495" x="3054350" y="4162425"/>
          <p14:tracePt t="202525" x="3062288" y="4152900"/>
          <p14:tracePt t="202590" x="3054350" y="4162425"/>
          <p14:tracePt t="203123" x="3170238" y="4054475"/>
          <p14:tracePt t="203148" x="3268663" y="3965575"/>
          <p14:tracePt t="203181" x="3375025" y="3884613"/>
          <p14:tracePt t="203212" x="3429000" y="3857625"/>
          <p14:tracePt t="203240" x="3438525" y="3840163"/>
          <p14:tracePt t="203274" x="3438525" y="3830638"/>
          <p14:tracePt t="203307" x="3340100" y="3902075"/>
          <p14:tracePt t="203340" x="3071813" y="4233863"/>
          <p14:tracePt t="203366" x="2938463" y="4384675"/>
          <p14:tracePt t="203400" x="2894013" y="4448175"/>
          <p14:tracePt t="203463" x="2894013" y="4429125"/>
          <p14:tracePt t="203494" x="3017838" y="4152900"/>
          <p14:tracePt t="203526" x="3179763" y="3857625"/>
          <p14:tracePt t="203559" x="3187700" y="3840163"/>
          <p14:tracePt t="203623" x="3160713" y="3849688"/>
          <p14:tracePt t="203648" x="3152775" y="3857625"/>
          <p14:tracePt t="203729" x="3268663" y="3751263"/>
          <p14:tracePt t="203760" x="3303588" y="3714750"/>
          <p14:tracePt t="203791" x="3295650" y="3759200"/>
          <p14:tracePt t="203823" x="2946400" y="4241800"/>
          <p14:tracePt t="203850" x="2813050" y="4421188"/>
          <p14:tracePt t="203890" x="2803525" y="4438650"/>
          <p14:tracePt t="203946" x="3000375" y="4224338"/>
          <p14:tracePt t="203962" x="3108325" y="4125913"/>
          <p14:tracePt t="203994" x="3224213" y="4044950"/>
          <p14:tracePt t="204073" x="3143250" y="4152900"/>
          <p14:tracePt t="204106" x="3125788" y="4162425"/>
          <p14:tracePt t="204156" x="3133725" y="4125913"/>
          <p14:tracePt t="204195" x="3160713" y="4116388"/>
          <p14:tracePt t="204240" x="3133725" y="4152900"/>
          <p14:tracePt t="204273" x="3044825" y="4313238"/>
          <p14:tracePt t="204306" x="3009900" y="4376738"/>
          <p14:tracePt t="204340" x="3000375" y="4394200"/>
          <p14:tracePt t="204412" x="3000375" y="4402138"/>
          <p14:tracePt t="204447" x="3000375" y="4448175"/>
          <p14:tracePt t="204461" x="2982913" y="4456113"/>
          <p14:tracePt t="204573" x="3000375" y="4448175"/>
          <p14:tracePt t="204607" x="3098800" y="4357688"/>
          <p14:tracePt t="204632" x="3152775" y="4330700"/>
          <p14:tracePt t="204663" x="3179763" y="4305300"/>
          <p14:tracePt t="204696" x="3214688" y="4286250"/>
          <p14:tracePt t="204729" x="3330575" y="4233863"/>
          <p14:tracePt t="204758" x="3357563" y="4224338"/>
          <p14:tracePt t="204790" x="3375025" y="4214813"/>
          <p14:tracePt t="204824" x="3419475" y="4179888"/>
          <p14:tracePt t="204857" x="3438525" y="4170363"/>
          <p14:tracePt t="204929" x="3446463" y="4162425"/>
          <p14:tracePt t="205041" x="3455988" y="4152900"/>
          <p14:tracePt t="205073" x="3465513" y="4152900"/>
          <p14:tracePt t="205229" x="3455988" y="4152900"/>
          <p14:tracePt t="205273" x="3446463" y="4152900"/>
          <p14:tracePt t="205307" x="3438525" y="4152900"/>
          <p14:tracePt t="205357" x="3402013" y="4162425"/>
          <p14:tracePt t="205382" x="3367088" y="4197350"/>
          <p14:tracePt t="205415" x="3340100" y="4206875"/>
          <p14:tracePt t="205447" x="3322638" y="4206875"/>
          <p14:tracePt t="205461" x="3313113" y="4206875"/>
          <p14:tracePt t="205524" x="3303588" y="4206875"/>
          <p14:tracePt t="205560" x="3303588" y="4170363"/>
          <p14:tracePt t="205585" x="3303588" y="4135438"/>
          <p14:tracePt t="205624" x="3313113" y="4081463"/>
          <p14:tracePt t="205649" x="3322638" y="4071938"/>
          <p14:tracePt t="205679" x="3330575" y="4054475"/>
          <p14:tracePt t="205713" x="3348038" y="4054475"/>
          <p14:tracePt t="205741" x="3357563" y="4044950"/>
          <p14:tracePt t="205773" x="3375025" y="4044950"/>
          <p14:tracePt t="205807" x="3419475" y="4044950"/>
          <p14:tracePt t="205840" x="3429000" y="4044950"/>
          <p14:tracePt t="205890" x="3465513" y="4071938"/>
          <p14:tracePt t="205929" x="3482975" y="4108450"/>
          <p14:tracePt t="205963" x="3490913" y="4125913"/>
          <p14:tracePt t="205991" x="3500438" y="4143375"/>
          <p14:tracePt t="206023" x="3517900" y="4187825"/>
          <p14:tracePt t="206057" x="3517900" y="4241800"/>
          <p14:tracePt t="206090" x="3517900" y="4278313"/>
          <p14:tracePt t="206123" x="3500438" y="4278313"/>
          <p14:tracePt t="206149" x="3482975" y="4286250"/>
          <p14:tracePt t="206213" x="3455988" y="4286250"/>
          <p14:tracePt t="206246" x="3411538" y="4286250"/>
          <p14:tracePt t="206275" x="3367088" y="4286250"/>
          <p14:tracePt t="206307" x="3330575" y="4286250"/>
          <p14:tracePt t="206340" x="3322638" y="4286250"/>
          <p14:tracePt t="206373" x="3313113" y="4259263"/>
          <p14:tracePt t="206423" x="3313113" y="4241800"/>
          <p14:tracePt t="206447" x="3313113" y="4224338"/>
          <p14:tracePt t="206467" x="3340100" y="4170363"/>
          <p14:tracePt t="206492" x="3375025" y="4152900"/>
          <p14:tracePt t="206523" x="3394075" y="4143375"/>
          <p14:tracePt t="206557" x="3446463" y="4135438"/>
          <p14:tracePt t="206590" x="3490913" y="4135438"/>
          <p14:tracePt t="206616" x="3509963" y="4135438"/>
          <p14:tracePt t="206648" x="3536950" y="4135438"/>
          <p14:tracePt t="206713" x="3544888" y="4135438"/>
          <p14:tracePt t="206759" x="3544888" y="4179888"/>
          <p14:tracePt t="206791" x="3500438" y="4278313"/>
          <p14:tracePt t="206823" x="3446463" y="4330700"/>
          <p14:tracePt t="206857" x="3419475" y="4330700"/>
          <p14:tracePt t="206882" x="3411538" y="4330700"/>
          <p14:tracePt t="206914" x="3402013" y="4330700"/>
          <p14:tracePt t="206962" x="3375025" y="4241800"/>
          <p14:tracePt t="206991" x="3357563" y="4179888"/>
          <p14:tracePt t="207023" x="3357563" y="4125913"/>
          <p14:tracePt t="207074" x="3375025" y="4116388"/>
          <p14:tracePt t="207123" x="3394075" y="4116388"/>
          <p14:tracePt t="207165" x="3402013" y="4116388"/>
          <p14:tracePt t="207197" x="3411538" y="4125913"/>
          <p14:tracePt t="207226" x="3411538" y="4143375"/>
          <p14:tracePt t="207261" x="3411538" y="4170363"/>
          <p14:tracePt t="207293" x="3411538" y="4187825"/>
          <p14:tracePt t="207325" x="3411538" y="4197350"/>
          <p14:tracePt t="207357" x="3411538" y="4206875"/>
          <p14:tracePt t="207897" x="3411538" y="4268788"/>
          <p14:tracePt t="207932" x="3411538" y="4340225"/>
          <p14:tracePt t="207965" x="3411538" y="4394200"/>
          <p14:tracePt t="207992" x="3411538" y="4519613"/>
          <p14:tracePt t="208024" x="3411538" y="4697413"/>
          <p14:tracePt t="208057" x="3411538" y="4867275"/>
          <p14:tracePt t="208090" x="3411538" y="4948238"/>
          <p14:tracePt t="208124" x="3411538" y="5045075"/>
          <p14:tracePt t="208149" x="3411538" y="5153025"/>
          <p14:tracePt t="208185" x="3411538" y="5295900"/>
          <p14:tracePt t="208213" x="3411538" y="5357813"/>
          <p14:tracePt t="208244" x="3411538" y="5411788"/>
          <p14:tracePt t="208274" x="3411538" y="5473700"/>
          <p14:tracePt t="208307" x="3411538" y="5554663"/>
          <p14:tracePt t="208341" x="3411538" y="5599113"/>
          <p14:tracePt t="208397" x="3473450" y="5643563"/>
          <p14:tracePt t="208432" x="3562350" y="5689600"/>
          <p14:tracePt t="208463" x="3714750" y="5697538"/>
          <p14:tracePt t="208491" x="3857625" y="5697538"/>
          <p14:tracePt t="208523" x="4017963" y="5715000"/>
          <p14:tracePt t="208557" x="4133850" y="5707063"/>
          <p14:tracePt t="208591" x="4276725" y="5591175"/>
          <p14:tracePt t="208624" x="4357688" y="5510213"/>
          <p14:tracePt t="208649" x="4438650" y="5411788"/>
          <p14:tracePt t="208682" x="4510088" y="5251450"/>
          <p14:tracePt t="208712" x="4518025" y="5054600"/>
          <p14:tracePt t="208745" x="4518025" y="4813300"/>
          <p14:tracePt t="208779" x="4465638" y="4483100"/>
          <p14:tracePt t="208808" x="4402138" y="4268788"/>
          <p14:tracePt t="208841" x="4357688" y="4152900"/>
          <p14:tracePt t="208874" x="4313238" y="4098925"/>
          <p14:tracePt t="208913" x="4295775" y="4081463"/>
          <p14:tracePt t="208949" x="4286250" y="4081463"/>
          <p14:tracePt t="208992" x="4170363" y="3965575"/>
          <p14:tracePt t="209024" x="4133850" y="3956050"/>
          <p14:tracePt t="209057" x="4108450" y="3938588"/>
          <p14:tracePt t="209124" x="4000500" y="4000500"/>
          <p14:tracePt t="209163" x="3822700" y="4090988"/>
          <p14:tracePt t="209199" x="3732213" y="4152900"/>
          <p14:tracePt t="209228" x="3679825" y="4206875"/>
          <p14:tracePt t="209258" x="3562350" y="4367213"/>
          <p14:tracePt t="209279" x="3536950" y="4402138"/>
          <p14:tracePt t="209309" x="3500438" y="4572000"/>
          <p14:tracePt t="209336" x="3500438" y="4662488"/>
          <p14:tracePt t="209374" x="3500438" y="4778375"/>
          <p14:tracePt t="209399" x="3500438" y="4867275"/>
          <p14:tracePt t="209431" x="3500438" y="5000625"/>
          <p14:tracePt t="209465" x="3500438" y="5116513"/>
          <p14:tracePt t="209493" x="3500438" y="5207000"/>
          <p14:tracePt t="209525" x="3527425" y="5340350"/>
          <p14:tracePt t="209557" x="3544888" y="5465763"/>
          <p14:tracePt t="209590" x="3571875" y="5599113"/>
          <p14:tracePt t="209624" x="3589338" y="5662613"/>
          <p14:tracePt t="209649" x="3608388" y="5662613"/>
          <p14:tracePt t="209697" x="3652838" y="5680075"/>
          <p14:tracePt t="209727" x="3714750" y="5707063"/>
          <p14:tracePt t="209756" x="3768725" y="5707063"/>
          <p14:tracePt t="209791" x="3848100" y="5707063"/>
          <p14:tracePt t="209824" x="3929063" y="5689600"/>
          <p14:tracePt t="209857" x="4017963" y="5626100"/>
          <p14:tracePt t="209891" x="4179888" y="5411788"/>
          <p14:tracePt t="209931" x="4340225" y="5224463"/>
          <p14:tracePt t="209963" x="4384675" y="5143500"/>
          <p14:tracePt t="209992" x="4438650" y="5010150"/>
          <p14:tracePt t="210024" x="4473575" y="4857750"/>
          <p14:tracePt t="210057" x="4491038" y="4608513"/>
          <p14:tracePt t="210090" x="4483100" y="4268788"/>
          <p14:tracePt t="210124" x="4394200" y="3921125"/>
          <p14:tracePt t="210148" x="4357688" y="3849688"/>
          <p14:tracePt t="210180" x="4330700" y="3830638"/>
          <p14:tracePt t="210213" x="4259263" y="3795713"/>
          <p14:tracePt t="210247" x="4179888" y="3759200"/>
          <p14:tracePt t="210278" x="4152900" y="3759200"/>
          <p14:tracePt t="210324" x="4071938" y="3768725"/>
          <p14:tracePt t="210358" x="3894138" y="3894138"/>
          <p14:tracePt t="210383" x="3803650" y="3973513"/>
          <p14:tracePt t="210413" x="3751263" y="4090988"/>
          <p14:tracePt t="210447" x="3633788" y="4313238"/>
          <p14:tracePt t="210463" x="3608388" y="4394200"/>
          <p14:tracePt t="210492" x="3562350" y="4537075"/>
          <p14:tracePt t="210524" x="3544888" y="4662488"/>
          <p14:tracePt t="210557" x="3544888" y="4778375"/>
          <p14:tracePt t="210591" x="3544888" y="5019675"/>
          <p14:tracePt t="210624" x="3571875" y="5207000"/>
          <p14:tracePt t="210648" x="3581400" y="5313363"/>
          <p14:tracePt t="210681" x="3608388" y="5411788"/>
          <p14:tracePt t="210715" x="3633788" y="5492750"/>
          <p14:tracePt t="210743" x="3687763" y="5643563"/>
          <p14:tracePt t="210775" x="3724275" y="5680075"/>
          <p14:tracePt t="210808" x="3751263" y="5689600"/>
          <p14:tracePt t="210842" x="3776663" y="5724525"/>
          <p14:tracePt t="210868" x="3813175" y="5734050"/>
          <p14:tracePt t="210907" x="3867150" y="5734050"/>
          <p14:tracePt t="210932" x="3894138" y="5734050"/>
          <p14:tracePt t="210963" x="4010025" y="5734050"/>
          <p14:tracePt t="210992" x="4071938" y="5715000"/>
          <p14:tracePt t="211025" x="4179888" y="5680075"/>
          <p14:tracePt t="211057" x="4286250" y="5572125"/>
          <p14:tracePt t="211091" x="4384675" y="5394325"/>
          <p14:tracePt t="211124" x="4429125" y="5224463"/>
          <p14:tracePt t="211157" x="4456113" y="5064125"/>
          <p14:tracePt t="211196" x="4456113" y="4948238"/>
          <p14:tracePt t="211230" x="4456113" y="4857750"/>
          <p14:tracePt t="211259" x="4456113" y="4759325"/>
          <p14:tracePt t="211291" x="4456113" y="4724400"/>
          <p14:tracePt t="211324" x="4429125" y="4608513"/>
          <p14:tracePt t="211357" x="4357688" y="4465638"/>
          <p14:tracePt t="211382" x="4330700" y="4429125"/>
          <p14:tracePt t="211414" x="4322763" y="4421188"/>
          <p14:tracePt t="213091" x="4187825" y="4500563"/>
          <p14:tracePt t="213124" x="4062413" y="4572000"/>
          <p14:tracePt t="213149" x="4027488" y="4581525"/>
          <p14:tracePt t="213180" x="3911600" y="4625975"/>
          <p14:tracePt t="213213" x="3830638" y="4635500"/>
          <p14:tracePt t="213247" x="3813175" y="4643438"/>
          <p14:tracePt t="213308" x="3803650" y="4643438"/>
          <p14:tracePt t="213431" x="3803650" y="4625975"/>
          <p14:tracePt t="213467" x="3857625" y="4554538"/>
          <p14:tracePt t="213496" x="3983038" y="4384675"/>
          <p14:tracePt t="213541" x="4037013" y="4286250"/>
          <p14:tracePt t="213575" x="4062413" y="4251325"/>
          <p14:tracePt t="213641" x="4027488" y="4251325"/>
          <p14:tracePt t="213681" x="3830638" y="4251325"/>
          <p14:tracePt t="213715" x="3697288" y="4268788"/>
          <p14:tracePt t="213742" x="3679825" y="4278313"/>
          <p14:tracePt t="213774" x="3670300" y="4286250"/>
          <p14:tracePt t="213808" x="3670300" y="4295775"/>
          <p14:tracePt t="213842" x="3633788" y="4357688"/>
          <p14:tracePt t="213868" x="3625850" y="4448175"/>
          <p14:tracePt t="213898" x="3589338" y="4652963"/>
          <p14:tracePt t="213931" x="3589338" y="4813300"/>
          <p14:tracePt t="213964" x="3581400" y="4921250"/>
          <p14:tracePt t="213992" x="3562350" y="5170488"/>
          <p14:tracePt t="214024" x="3536950" y="5322888"/>
          <p14:tracePt t="214058" x="3490913" y="5473700"/>
          <p14:tracePt t="214091" x="3438525" y="5564188"/>
          <p14:tracePt t="214125" x="3411538" y="5572125"/>
          <p14:tracePt t="214164" x="3402013" y="5572125"/>
          <p14:tracePt t="214341" x="3411538" y="5572125"/>
          <p14:tracePt t="214498" x="3394075" y="5572125"/>
          <p14:tracePt t="214558" x="3384550" y="5572125"/>
          <p14:tracePt t="214608" x="3375025" y="5572125"/>
          <p14:tracePt t="214758" x="3394075" y="5572125"/>
          <p14:tracePt t="214791" x="3482975" y="5572125"/>
          <p14:tracePt t="214825" x="3813175" y="5572125"/>
          <p14:tracePt t="214859" x="4241800" y="5572125"/>
          <p14:tracePt t="214884" x="4581525" y="5527675"/>
          <p14:tracePt t="214917" x="4848225" y="5527675"/>
          <p14:tracePt t="215214" x="5027613" y="5143500"/>
          <p14:tracePt t="215245" x="5143500" y="4822825"/>
          <p14:tracePt t="215275" x="5268913" y="4421188"/>
          <p14:tracePt t="215309" x="5330825" y="4224338"/>
          <p14:tracePt t="215341" x="5330825" y="4187825"/>
          <p14:tracePt t="215391" x="5330825" y="4179888"/>
          <p14:tracePt t="215431" x="5340350" y="4170363"/>
          <p14:tracePt t="215466" x="5357813" y="4152900"/>
          <p14:tracePt t="215493" x="5357813" y="4143375"/>
          <p14:tracePt t="215525" x="5375275" y="4143375"/>
          <p14:tracePt t="215575" x="5375275" y="4135438"/>
          <p14:tracePt t="215608" x="5384800" y="4135438"/>
          <p14:tracePt t="215633" x="5394325" y="4116388"/>
          <p14:tracePt t="215731" x="5402263" y="4116388"/>
          <p14:tracePt t="215875" x="5402263" y="4125913"/>
          <p14:tracePt t="215900" x="5402263" y="4143375"/>
          <p14:tracePt t="215932" x="5402263" y="4286250"/>
          <p14:tracePt t="215964" x="5402263" y="4448175"/>
          <p14:tracePt t="215992" x="5421313" y="4795838"/>
          <p14:tracePt t="216025" x="5421313" y="4983163"/>
          <p14:tracePt t="216058" x="5421313" y="5278438"/>
          <p14:tracePt t="216091" x="5421313" y="5546725"/>
          <p14:tracePt t="216124" x="5421313" y="5670550"/>
          <p14:tracePt t="216176" x="5421313" y="5795963"/>
          <p14:tracePt t="216213" x="5421313" y="5849938"/>
          <p14:tracePt t="216259" x="5421313" y="5857875"/>
          <p14:tracePt t="216308" x="5429250" y="5857875"/>
          <p14:tracePt t="217965" x="5429250" y="5849938"/>
          <p14:tracePt t="218142" x="5429250" y="5840413"/>
          <p14:tracePt t="218215" x="5421313" y="5832475"/>
          <p14:tracePt t="218245" x="5411788" y="5832475"/>
          <p14:tracePt t="218276" x="5349875" y="5786438"/>
          <p14:tracePt t="218308" x="5027613" y="5618163"/>
          <p14:tracePt t="218341" x="4732338" y="5438775"/>
          <p14:tracePt t="218375" x="4660900" y="5402263"/>
          <p14:tracePt t="218425" x="4562475" y="5376863"/>
          <p14:tracePt t="218464" x="4429125" y="5367338"/>
          <p14:tracePt t="218492" x="4411663" y="5357813"/>
          <p14:tracePt t="218525" x="4295775" y="5357813"/>
          <p14:tracePt t="218558" x="4160838" y="5357813"/>
          <p14:tracePt t="218591" x="4081463" y="5357813"/>
          <p14:tracePt t="218625" x="4010025" y="5357813"/>
          <p14:tracePt t="218649" x="3776663" y="5330825"/>
          <p14:tracePt t="218682" x="3473450" y="5268913"/>
          <p14:tracePt t="218714" x="3419475" y="5268913"/>
          <p14:tracePt t="218748" x="3402013" y="5268913"/>
          <p14:tracePt t="218776" x="3394075" y="5268913"/>
          <p14:tracePt t="218875" x="3411538" y="5286375"/>
          <p14:tracePt t="218932" x="3411538" y="5295900"/>
          <p14:tracePt t="218968" x="3446463" y="5330825"/>
          <p14:tracePt t="218997" x="3616325" y="5465763"/>
          <p14:tracePt t="219029" x="3857625" y="5635625"/>
          <p14:tracePt t="219059" x="4268788" y="5857875"/>
          <p14:tracePt t="219092" x="4500563" y="6000750"/>
          <p14:tracePt t="219125" x="4795838" y="6162675"/>
          <p14:tracePt t="219159" x="5018088" y="6234113"/>
          <p14:tracePt t="219182" x="5108575" y="6251575"/>
          <p14:tracePt t="219215" x="5160963" y="6261100"/>
          <p14:tracePt t="219249" x="5180013" y="6261100"/>
          <p14:tracePt t="219277" x="5187950" y="6261100"/>
          <p14:tracePt t="219358" x="5197475" y="6261100"/>
          <p14:tracePt t="219465" x="5207000" y="6261100"/>
          <p14:tracePt t="219559" x="5160963" y="6251575"/>
          <p14:tracePt t="219592" x="5037138" y="6224588"/>
          <p14:tracePt t="219625" x="4687888" y="6153150"/>
          <p14:tracePt t="219651" x="4625975" y="6143625"/>
          <p14:tracePt t="219686" x="4598988" y="6135688"/>
          <p14:tracePt t="219714" x="4367213" y="6037263"/>
          <p14:tracePt t="219743" x="4276725" y="6000750"/>
          <p14:tracePt t="219778" x="4251325" y="5992813"/>
          <p14:tracePt t="219810" x="4232275" y="5983288"/>
          <p14:tracePt t="219842" x="4205288" y="5956300"/>
          <p14:tracePt t="219868" x="4125913" y="5903913"/>
          <p14:tracePt t="219900" x="3973513" y="5795963"/>
          <p14:tracePt t="219931" x="3946525" y="5778500"/>
          <p14:tracePt t="219962" x="3929063" y="5778500"/>
          <p14:tracePt t="220015" x="3919538" y="5778500"/>
          <p14:tracePt t="220059" x="3732213" y="5653088"/>
          <p14:tracePt t="220092" x="3367088" y="5456238"/>
          <p14:tracePt t="220125" x="3286125" y="5394325"/>
          <p14:tracePt t="220150" x="3268663" y="5384800"/>
          <p14:tracePt t="220183" x="3268663" y="5376863"/>
          <p14:tracePt t="220259" x="3286125" y="5376863"/>
          <p14:tracePt t="220294" x="3295650" y="5376863"/>
          <p14:tracePt t="220321" x="3303588" y="5376863"/>
          <p14:tracePt t="220509" x="3313113" y="5376863"/>
          <p14:tracePt t="220609" x="3330575" y="5376863"/>
          <p14:tracePt t="220825" x="3348038" y="5376863"/>
          <p14:tracePt t="220852" x="3375025" y="5376863"/>
          <p14:tracePt t="220892" x="3455988" y="5384800"/>
          <p14:tracePt t="220932" x="3571875" y="5402263"/>
          <p14:tracePt t="220965" x="3786188" y="5465763"/>
          <p14:tracePt t="220999" x="3946525" y="5510213"/>
          <p14:tracePt t="221028" x="4205288" y="5608638"/>
          <p14:tracePt t="221059" x="4419600" y="5697538"/>
          <p14:tracePt t="221092" x="4724400" y="5822950"/>
          <p14:tracePt t="221125" x="4992688" y="5938838"/>
          <p14:tracePt t="221150" x="5251450" y="6046788"/>
          <p14:tracePt t="221183" x="5510213" y="6143625"/>
          <p14:tracePt t="221218" x="5564188" y="6170613"/>
          <p14:tracePt t="221247" x="5581650" y="6170613"/>
          <p14:tracePt t="221292" x="5589588" y="6170613"/>
          <p14:tracePt t="222682" x="5589588" y="6099175"/>
          <p14:tracePt t="222712" x="5510213" y="5519738"/>
          <p14:tracePt t="222749" x="5473700" y="4670425"/>
          <p14:tracePt t="222792" x="5473700" y="4081463"/>
          <p14:tracePt t="222826" x="5473700" y="3956050"/>
          <p14:tracePt t="222860" x="5473700" y="3948113"/>
          <p14:tracePt t="222909" x="5473700" y="4027488"/>
          <p14:tracePt t="222931" x="5465763" y="4214813"/>
          <p14:tracePt t="222965" x="5446713" y="4483100"/>
          <p14:tracePt t="222994" x="5429250" y="4956175"/>
          <p14:tracePt t="223026" x="5411788" y="5268913"/>
          <p14:tracePt t="223059" x="5411788" y="5519738"/>
          <p14:tracePt t="223092" x="5429250" y="5707063"/>
          <p14:tracePt t="223125" x="5473700" y="5857875"/>
          <p14:tracePt t="223158" x="5473700" y="5903913"/>
          <p14:tracePt t="223197" x="5473700" y="5911850"/>
          <p14:tracePt t="223809" x="5473700" y="5903913"/>
          <p14:tracePt t="224142" x="5473700" y="5894388"/>
          <p14:tracePt t="224215" x="5473700" y="5857875"/>
          <p14:tracePt t="224244" x="5483225" y="5697538"/>
          <p14:tracePt t="224277" x="5500688" y="5473700"/>
          <p14:tracePt t="224309" x="5554663" y="5010150"/>
          <p14:tracePt t="224342" x="5572125" y="4554538"/>
          <p14:tracePt t="224375" x="5572125" y="4295775"/>
          <p14:tracePt t="224401" x="5572125" y="4054475"/>
          <p14:tracePt t="224434" x="5572125" y="3992563"/>
          <p14:tracePt t="224467" x="5572125" y="3965575"/>
          <p14:tracePt t="224732" x="5572125" y="3973513"/>
          <p14:tracePt t="225810" x="5572125" y="3983038"/>
          <p14:tracePt t="225876" x="5572125" y="4010025"/>
          <p14:tracePt t="225902" x="5572125" y="4071938"/>
          <p14:tracePt t="225935" x="5545138" y="4170363"/>
          <p14:tracePt t="225967" x="5545138" y="4251325"/>
          <p14:tracePt t="225996" x="5537200" y="4330700"/>
          <p14:tracePt t="226030" x="5537200" y="4411663"/>
          <p14:tracePt t="226062" x="5518150" y="4545013"/>
          <p14:tracePt t="226095" x="5510213" y="4662488"/>
          <p14:tracePt t="226120" x="5492750" y="4733925"/>
          <p14:tracePt t="226160" x="5483225" y="4884738"/>
          <p14:tracePt t="226187" x="5465763" y="5010150"/>
          <p14:tracePt t="226213" x="5492750" y="5305425"/>
          <p14:tracePt t="226245" x="5564188" y="5492750"/>
          <p14:tracePt t="226276" x="5616575" y="5662613"/>
          <p14:tracePt t="226309" x="5616575" y="5751513"/>
          <p14:tracePt t="226342" x="5616575" y="5822950"/>
          <p14:tracePt t="226376" x="5616575" y="5840413"/>
          <p14:tracePt t="226826" x="5564188" y="5975350"/>
          <p14:tracePt t="226854" x="5518150" y="6081713"/>
          <p14:tracePt t="226893" x="5473700" y="6143625"/>
          <p14:tracePt t="226949" x="5465763" y="6143625"/>
          <p14:tracePt t="226971" x="5456238" y="6143625"/>
          <p14:tracePt t="227016" x="5438775" y="6143625"/>
          <p14:tracePt t="227093" x="5446713" y="6143625"/>
          <p14:tracePt t="227126" x="5446713" y="6215063"/>
          <p14:tracePt t="227151" x="5446713" y="6234113"/>
          <p14:tracePt t="227251" x="5537200" y="6180138"/>
          <p14:tracePt t="227280" x="5626100" y="6135688"/>
          <p14:tracePt t="227314" x="5732463" y="6126163"/>
          <p14:tracePt t="227341" x="5751513" y="6126163"/>
          <p14:tracePt t="227426" x="5707063" y="6126163"/>
          <p14:tracePt t="227453" x="5599113" y="6126163"/>
          <p14:tracePt t="227467" x="5572125" y="6126163"/>
          <p14:tracePt t="227500" x="5554663" y="6126163"/>
          <p14:tracePt t="227560" x="5795963" y="6046788"/>
          <p14:tracePt t="227593" x="5902325" y="6019800"/>
          <p14:tracePt t="227676" x="5680075" y="6118225"/>
          <p14:tracePt t="227716" x="5510213" y="6207125"/>
          <p14:tracePt t="227751" x="5473700" y="6215063"/>
          <p14:tracePt t="227826" x="5510213" y="6215063"/>
          <p14:tracePt t="227859" x="5545138" y="6215063"/>
          <p14:tracePt t="227909" x="5554663" y="6215063"/>
          <p14:tracePt t="227949" x="5500688" y="6215063"/>
          <p14:tracePt t="227966" x="5465763" y="6234113"/>
          <p14:tracePt t="228016" x="5456238" y="6234113"/>
          <p14:tracePt t="228233" x="5473700" y="6108700"/>
          <p14:tracePt t="228262" x="5492750" y="6054725"/>
          <p14:tracePt t="228294" x="5492750" y="6046788"/>
          <p14:tracePt t="233733" x="5492750" y="5921375"/>
          <p14:tracePt t="233763" x="5492750" y="5492750"/>
          <p14:tracePt t="233794" x="5527675" y="5224463"/>
          <p14:tracePt t="233827" x="5572125" y="5045075"/>
          <p14:tracePt t="233860" x="5572125" y="5010150"/>
          <p14:tracePt t="234001" x="5537200" y="5072063"/>
          <p14:tracePt t="234030" x="5456238" y="5187950"/>
          <p14:tracePt t="234061" x="5330825" y="5411788"/>
          <p14:tracePt t="234093" x="5241925" y="5618163"/>
          <p14:tracePt t="234127" x="5187950" y="5670550"/>
          <p14:tracePt t="234153" x="5116513" y="5715000"/>
          <p14:tracePt t="234171" x="5081588" y="5724525"/>
          <p14:tracePt t="234203" x="4946650" y="5751513"/>
          <p14:tracePt t="234235" x="4822825" y="5751513"/>
          <p14:tracePt t="234263" x="4429125" y="5707063"/>
          <p14:tracePt t="234296" x="4089400" y="5618163"/>
          <p14:tracePt t="234328" x="3598863" y="5483225"/>
          <p14:tracePt t="234360" x="3438525" y="5456238"/>
          <p14:tracePt t="234394" x="3419475" y="5438775"/>
          <p14:tracePt t="234419" x="3411538" y="5429250"/>
          <p14:tracePt t="234452" x="3322638" y="5402263"/>
          <p14:tracePt t="234472" x="3286125" y="5394325"/>
          <p14:tracePt t="234527" x="3276600" y="5394325"/>
          <p14:tracePt t="234577" x="3268663" y="5394325"/>
          <p14:tracePt t="234677" x="3295650" y="5402263"/>
          <p14:tracePt t="234717" x="3313113" y="5421313"/>
          <p14:tracePt t="234746" x="3330575" y="5429250"/>
          <p14:tracePt t="234781" x="3544888" y="5546725"/>
          <p14:tracePt t="234811" x="3929063" y="5715000"/>
          <p14:tracePt t="234845" x="4313238" y="5857875"/>
          <p14:tracePt t="234878" x="4500563" y="5938838"/>
          <p14:tracePt t="234903" x="4633913" y="6000750"/>
          <p14:tracePt t="234936" x="4741863" y="6081713"/>
          <p14:tracePt t="234968" x="4795838" y="6108700"/>
          <p14:tracePt t="234997" x="4848225" y="6118225"/>
          <p14:tracePt t="235029" x="4902200" y="6153150"/>
          <p14:tracePt t="235061" x="4946650" y="6162675"/>
          <p14:tracePt t="235094" x="4992688" y="6170613"/>
          <p14:tracePt t="235127" x="5010150" y="6170613"/>
          <p14:tracePt t="235202" x="5099050" y="6189663"/>
          <p14:tracePt t="235233" x="5153025" y="6197600"/>
          <p14:tracePt t="235263" x="5187950" y="6207125"/>
          <p14:tracePt t="235311" x="5241925" y="6207125"/>
          <p14:tracePt t="235341" x="5286375" y="6207125"/>
          <p14:tracePt t="235371" x="5330825" y="6207125"/>
          <p14:tracePt t="235418" x="5340350" y="6207125"/>
          <p14:tracePt t="235610" x="5330825" y="6197600"/>
          <p14:tracePt t="235644" x="5241925" y="6180138"/>
          <p14:tracePt t="235669" x="5045075" y="6170613"/>
          <p14:tracePt t="235702" x="4822825" y="6135688"/>
          <p14:tracePt t="235735" x="4527550" y="6099175"/>
          <p14:tracePt t="235763" x="4224338" y="6037263"/>
          <p14:tracePt t="235796" x="4089400" y="6019800"/>
          <p14:tracePt t="235828" x="3911600" y="5956300"/>
          <p14:tracePt t="235862" x="3857625" y="5948363"/>
          <p14:tracePt t="235927" x="3848100" y="5938838"/>
          <p14:tracePt t="235952" x="3768725" y="5884863"/>
          <p14:tracePt t="235972" x="3679825" y="5849938"/>
          <p14:tracePt t="235999" x="3652838" y="5832475"/>
          <p14:tracePt t="236029" x="3643313" y="5822950"/>
          <p14:tracePt t="236077" x="3643313" y="5813425"/>
          <p14:tracePt t="236111" x="3633788" y="5805488"/>
          <p14:tracePt t="236144" x="3633788" y="5786438"/>
          <p14:tracePt t="236169" x="3608388" y="5761038"/>
          <p14:tracePt t="236204" x="3581400" y="5741988"/>
          <p14:tracePt t="236233" x="3571875" y="5741988"/>
          <p14:tracePt t="236294" x="3562350" y="5741988"/>
          <p14:tracePt t="236377" x="3554413" y="5741988"/>
          <p14:tracePt t="236783" x="3562350" y="5741988"/>
          <p14:tracePt t="236828" x="3571875" y="5741988"/>
          <p14:tracePt t="236858" x="3581400" y="5741988"/>
          <p14:tracePt t="236910" x="3608388" y="5741988"/>
          <p14:tracePt t="236950" x="3616325" y="5751513"/>
          <p14:tracePt t="236972" x="3643313" y="5761038"/>
          <p14:tracePt t="237000" x="3705225" y="5778500"/>
          <p14:tracePt t="237032" x="3724275" y="5786438"/>
          <p14:tracePt t="237078" x="3741738" y="5786438"/>
          <p14:tracePt t="237113" x="3759200" y="5795963"/>
          <p14:tracePt t="237138" x="3813175" y="5822950"/>
          <p14:tracePt t="237170" x="3857625" y="5832475"/>
          <p14:tracePt t="237202" x="3946525" y="5867400"/>
          <p14:tracePt t="237235" x="4000500" y="5894388"/>
          <p14:tracePt t="237263" x="4037013" y="5903913"/>
          <p14:tracePt t="237295" x="4089400" y="5929313"/>
          <p14:tracePt t="237327" x="4133850" y="5938838"/>
          <p14:tracePt t="237361" x="4241800" y="5975350"/>
          <p14:tracePt t="237394" x="4340225" y="6000750"/>
          <p14:tracePt t="237419" x="4375150" y="6019800"/>
          <p14:tracePt t="237453" x="4411663" y="6027738"/>
          <p14:tracePt t="237472" x="4429125" y="6027738"/>
          <p14:tracePt t="237499" x="4465638" y="6027738"/>
          <p14:tracePt t="237530" x="4518025" y="6027738"/>
          <p14:tracePt t="237562" x="4545013" y="6037263"/>
          <p14:tracePt t="237594" x="4581525" y="6037263"/>
          <p14:tracePt t="237627" x="4643438" y="6046788"/>
          <p14:tracePt t="237660" x="4705350" y="6046788"/>
          <p14:tracePt t="237694" x="4759325" y="6054725"/>
          <p14:tracePt t="237733" x="4795838" y="6054725"/>
          <p14:tracePt t="237764" x="4822825" y="6054725"/>
          <p14:tracePt t="237798" x="4875213" y="6054725"/>
          <p14:tracePt t="237829" x="4956175" y="6054725"/>
          <p14:tracePt t="237859" x="4983163" y="6054725"/>
          <p14:tracePt t="237888" x="5000625" y="6054725"/>
          <p14:tracePt t="237922" x="5045075" y="6054725"/>
          <p14:tracePt t="237952" x="5116513" y="6054725"/>
          <p14:tracePt t="237976" x="5143500" y="6054725"/>
          <p14:tracePt t="238012" x="5160963" y="6054725"/>
          <p14:tracePt t="238044" x="5180013" y="6054725"/>
          <p14:tracePt t="238077" x="5197475" y="6054725"/>
          <p14:tracePt t="238111" x="5207000" y="6054725"/>
          <p14:tracePt t="238161" x="5214938" y="6054725"/>
          <p14:tracePt t="238200" x="5232400" y="6054725"/>
          <p14:tracePt t="238235" x="5251450" y="6054725"/>
          <p14:tracePt t="238264" x="5259388" y="6054725"/>
          <p14:tracePt t="238296" x="5268913" y="6054725"/>
          <p14:tracePt t="238361" x="5278438" y="6054725"/>
          <p14:tracePt t="238394" x="5286375" y="6054725"/>
          <p14:tracePt t="238419" x="5313363" y="6054725"/>
          <p14:tracePt t="238453" x="5330825" y="6054725"/>
          <p14:tracePt t="238468" x="5340350" y="6054725"/>
          <p14:tracePt t="238518" x="5349875" y="6054725"/>
          <p14:tracePt t="238644" x="5259388" y="6054725"/>
          <p14:tracePt t="238686" x="5045075" y="6054725"/>
          <p14:tracePt t="238717" x="4822825" y="6064250"/>
          <p14:tracePt t="238749" x="4537075" y="6054725"/>
          <p14:tracePt t="238782" x="4340225" y="6010275"/>
          <p14:tracePt t="238813" x="4259263" y="5992813"/>
          <p14:tracePt t="238846" x="4125913" y="5965825"/>
          <p14:tracePt t="238877" x="3956050" y="5929313"/>
          <p14:tracePt t="238910" x="3902075" y="5911850"/>
          <p14:tracePt t="238935" x="3884613" y="5911850"/>
          <p14:tracePt t="238969" x="3786188" y="5884863"/>
          <p14:tracePt t="239003" x="3687763" y="5876925"/>
          <p14:tracePt t="239031" x="3660775" y="5876925"/>
          <p14:tracePt t="239078" x="3652838" y="5876925"/>
          <p14:tracePt t="239128" x="3652838" y="5867400"/>
          <p14:tracePt t="239202" x="3643313" y="5857875"/>
          <p14:tracePt t="239235" x="3571875" y="5813425"/>
          <p14:tracePt t="239263" x="3527425" y="5768975"/>
          <p14:tracePt t="239295" x="3500438" y="5751513"/>
          <p14:tracePt t="239361" x="3455988" y="5689600"/>
          <p14:tracePt t="239394" x="3419475" y="5643563"/>
          <p14:tracePt t="239444" x="3419475" y="5635625"/>
          <p14:tracePt t="240128" x="3402013" y="5045075"/>
          <p14:tracePt t="240155" x="3384550" y="4572000"/>
          <p14:tracePt t="240195" x="3429000" y="4116388"/>
          <p14:tracePt t="240222" x="3517900" y="3857625"/>
          <p14:tracePt t="240251" x="3652838" y="3563938"/>
          <p14:tracePt t="240280" x="3679825" y="3517900"/>
          <p14:tracePt t="240377" x="3589338" y="3571875"/>
          <p14:tracePt t="240403" x="3554413" y="3589338"/>
          <p14:tracePt t="240436" x="3465513" y="3697288"/>
          <p14:tracePt t="240469" x="3384550" y="3759200"/>
          <p14:tracePt t="240502" x="3313113" y="3813175"/>
          <p14:tracePt t="240531" x="3232150" y="3876675"/>
          <p14:tracePt t="240563" x="3205163" y="3884613"/>
          <p14:tracePt t="240611" x="3187700" y="3884613"/>
          <p14:tracePt t="240645" x="3160713" y="3956050"/>
          <p14:tracePt t="240672" x="3152775" y="3992563"/>
          <p14:tracePt t="240704" x="3152775" y="4010025"/>
          <p14:tracePt t="240734" x="3160713" y="4054475"/>
          <p14:tracePt t="240763" x="3187700" y="4098925"/>
          <p14:tracePt t="240794" x="3197225" y="4125913"/>
          <p14:tracePt t="240827" x="3197225" y="4135438"/>
          <p14:tracePt t="240861" x="3268663" y="4125913"/>
          <p14:tracePt t="240895" x="3554413" y="4010025"/>
          <p14:tracePt t="240945" x="3741738" y="3911600"/>
          <p14:tracePt t="240970" x="3786188" y="3894138"/>
          <p14:tracePt t="241003" x="3813175" y="3867150"/>
          <p14:tracePt t="241128" x="3803650" y="3921125"/>
          <p14:tracePt t="241161" x="3768725" y="4037013"/>
          <p14:tracePt t="241187" x="3759200" y="4135438"/>
          <p14:tracePt t="241219" x="3759200" y="4143375"/>
          <p14:tracePt t="241295" x="3768725" y="4143375"/>
          <p14:tracePt t="241330" x="3875088" y="4090988"/>
          <p14:tracePt t="241362" x="3965575" y="3884613"/>
          <p14:tracePt t="241395" x="4010025" y="3751263"/>
          <p14:tracePt t="241422" x="4098925" y="3589338"/>
          <p14:tracePt t="241455" x="4179888" y="3492500"/>
          <p14:tracePt t="241474" x="4214813" y="3455988"/>
          <p14:tracePt t="241518" x="4224338" y="3455988"/>
          <p14:tracePt t="241546" x="4224338" y="3446463"/>
          <p14:tracePt t="241579" x="4071938" y="3455988"/>
          <p14:tracePt t="241611" x="3643313" y="3455988"/>
          <p14:tracePt t="241644" x="2482850" y="3224213"/>
          <p14:tracePt t="241670" x="1751013" y="2884488"/>
          <p14:tracePt t="241703" x="1357313" y="2608263"/>
          <p14:tracePt t="241736" x="1347788" y="2598738"/>
          <p14:tracePt t="242002" x="1347788" y="2330450"/>
          <p14:tracePt t="242031" x="1393825" y="1893888"/>
          <p14:tracePt t="242062" x="1446213" y="1776413"/>
          <p14:tracePt t="242096" x="1509713" y="1724025"/>
          <p14:tracePt t="242129" x="1517650" y="1724025"/>
          <p14:tracePt t="242185" x="1393825" y="1724025"/>
          <p14:tracePt t="242220" x="1027113" y="1724025"/>
          <p14:tracePt t="242251" x="955675" y="1714500"/>
          <p14:tracePt t="242280" x="946150" y="1714500"/>
          <p14:tracePt t="242345" x="1089025" y="1697038"/>
          <p14:tracePt t="242378" x="1446213" y="1697038"/>
          <p14:tracePt t="242404" x="1500188" y="1704975"/>
          <p14:tracePt t="242437" x="1509713" y="1731963"/>
          <p14:tracePt t="242470" x="1303338" y="1776413"/>
          <p14:tracePt t="242501" x="1241425" y="1776413"/>
          <p14:tracePt t="242534" x="1231900" y="1776413"/>
          <p14:tracePt t="242611" x="1465263" y="1776413"/>
          <p14:tracePt t="242644" x="1544638" y="1776413"/>
          <p14:tracePt t="242678" x="1554163" y="1795463"/>
          <p14:tracePt t="242701" x="1455738" y="1795463"/>
          <p14:tracePt t="242734" x="1285875" y="1795463"/>
          <p14:tracePt t="242767" x="1204913" y="1785938"/>
          <p14:tracePt t="242845" x="1303338" y="1785938"/>
          <p14:tracePt t="242878" x="1598613" y="1785938"/>
          <p14:tracePt t="242911" x="1697038" y="1785938"/>
          <p14:tracePt t="242938" x="1704975" y="1785938"/>
          <p14:tracePt t="242971" x="1670050" y="1803400"/>
          <p14:tracePt t="242998" x="1428750" y="1822450"/>
          <p14:tracePt t="243029" x="1250950" y="1822450"/>
          <p14:tracePt t="243061" x="1241425" y="1822450"/>
          <p14:tracePt t="243128" x="1465263" y="1812925"/>
          <p14:tracePt t="243161" x="1731963" y="1812925"/>
          <p14:tracePt t="243201" x="1776413" y="1812925"/>
          <p14:tracePt t="243250" x="1670050" y="1830388"/>
          <p14:tracePt t="243279" x="1419225" y="1901825"/>
          <p14:tracePt t="243311" x="1276350" y="1920875"/>
          <p14:tracePt t="243362" x="1268413" y="1920875"/>
          <p14:tracePt t="243395" x="1276350" y="1928813"/>
          <p14:tracePt t="243428" x="1393825" y="1965325"/>
          <p14:tracePt t="243452" x="1589088" y="1982788"/>
          <p14:tracePt t="243472" x="1724025" y="1992313"/>
          <p14:tracePt t="243502" x="1795463" y="2000250"/>
          <p14:tracePt t="243562" x="1803400" y="2000250"/>
          <p14:tracePt t="245564" x="1785938" y="2143125"/>
          <p14:tracePt t="245596" x="1741488" y="2374900"/>
          <p14:tracePt t="245628" x="1704975" y="2571750"/>
          <p14:tracePt t="245662" x="1652588" y="3017838"/>
          <p14:tracePt t="245701" x="1616075" y="3241675"/>
          <p14:tracePt t="245737" x="1625600" y="3421063"/>
          <p14:tracePt t="245765" x="1660525" y="3492500"/>
          <p14:tracePt t="245798" x="1714500" y="3625850"/>
          <p14:tracePt t="245830" x="1741488" y="3687763"/>
          <p14:tracePt t="245863" x="1758950" y="3724275"/>
          <p14:tracePt t="245888" x="1776413" y="3724275"/>
          <p14:tracePt t="245920" x="1822450" y="3733800"/>
          <p14:tracePt t="245954" x="1901825" y="3768725"/>
          <p14:tracePt t="245977" x="1965325" y="3778250"/>
          <p14:tracePt t="246019" x="2054225" y="3849688"/>
          <p14:tracePt t="246379" x="2017713" y="3921125"/>
          <p14:tracePt t="246404" x="1965325" y="3956050"/>
          <p14:tracePt t="246437" x="1919288" y="3983038"/>
          <p14:tracePt t="246470" x="1847850" y="4010025"/>
          <p14:tracePt t="246500" x="1830388" y="4019550"/>
          <p14:tracePt t="246534" x="1812925" y="4019550"/>
          <p14:tracePt t="247179" x="1822450" y="4019550"/>
          <p14:tracePt t="247751" x="1830388" y="4019550"/>
          <p14:tracePt t="247829" x="1847850" y="4019550"/>
          <p14:tracePt t="247862" x="1874838" y="4019550"/>
          <p14:tracePt t="247895" x="1901825" y="4019550"/>
          <p14:tracePt t="247936" x="1911350" y="4019550"/>
          <p14:tracePt t="247970" x="1938338" y="4019550"/>
          <p14:tracePt t="248004" x="1973263" y="4019550"/>
          <p14:tracePt t="248033" x="1982788" y="4019550"/>
          <p14:tracePt t="248066" x="2000250" y="4019550"/>
          <p14:tracePt t="248093" x="2009775" y="4037013"/>
          <p14:tracePt t="248128" x="2054225" y="4071938"/>
          <p14:tracePt t="248161" x="2062163" y="4081463"/>
          <p14:tracePt t="248201" x="2071688" y="4081463"/>
          <p14:tracePt t="249662" x="2054225" y="4098925"/>
          <p14:tracePt t="249688" x="1901825" y="4152900"/>
          <p14:tracePt t="249721" x="1839913" y="4170363"/>
          <p14:tracePt t="249754" x="1795463" y="4170363"/>
          <p14:tracePt t="249783" x="1785938" y="4170363"/>
          <p14:tracePt t="249814" x="1776413" y="4170363"/>
          <p14:tracePt t="249848" x="1731963" y="4170363"/>
          <p14:tracePt t="249881" x="1714500" y="4170363"/>
          <p14:tracePt t="249905" x="1704975" y="4170363"/>
          <p14:tracePt t="249939" x="1679575" y="4170363"/>
          <p14:tracePt t="249968" x="1616075" y="4170363"/>
          <p14:tracePt t="250002" x="1554163" y="4170363"/>
          <p14:tracePt t="250035" x="1500188" y="4170363"/>
          <p14:tracePt t="250079" x="1482725" y="4170363"/>
          <p14:tracePt t="250112" x="1473200" y="4170363"/>
          <p14:tracePt t="250162" x="1465263" y="4170363"/>
          <p14:tracePt t="250212" x="1384300" y="4170363"/>
          <p14:tracePt t="250238" x="1295400" y="4179888"/>
          <p14:tracePt t="250256" x="1276350" y="4179888"/>
          <p14:tracePt t="250283" x="1258888" y="4179888"/>
          <p14:tracePt t="250329" x="1231900" y="4179888"/>
          <p14:tracePt t="250662" x="1250950" y="4179888"/>
          <p14:tracePt t="250735" x="1258888" y="4179888"/>
          <p14:tracePt t="250796" x="1268413" y="4179888"/>
          <p14:tracePt t="250846" x="1285875" y="4179888"/>
          <p14:tracePt t="250880" x="1303338" y="4179888"/>
          <p14:tracePt t="250906" x="1339850" y="4179888"/>
          <p14:tracePt t="250939" x="1384300" y="4187825"/>
          <p14:tracePt t="250957" x="1401763" y="4187825"/>
          <p14:tracePt t="250971" x="1411288" y="4187825"/>
          <p14:tracePt t="251004" x="1455738" y="4187825"/>
          <p14:tracePt t="251032" x="1465263" y="4197350"/>
          <p14:tracePt t="251065" x="1482725" y="4197350"/>
          <p14:tracePt t="251098" x="1509713" y="4197350"/>
          <p14:tracePt t="251146" x="1527175" y="4197350"/>
          <p14:tracePt t="251172" x="1554163" y="4206875"/>
          <p14:tracePt t="251204" x="1589088" y="4224338"/>
          <p14:tracePt t="251237" x="1660525" y="4241800"/>
          <p14:tracePt t="251265" x="1687513" y="4251325"/>
          <p14:tracePt t="251297" x="1751013" y="4268788"/>
          <p14:tracePt t="251329" x="1822450" y="4278313"/>
          <p14:tracePt t="251362" x="1965325" y="4278313"/>
          <p14:tracePt t="251396" x="2071688" y="4278313"/>
          <p14:tracePt t="251421" x="2098675" y="4278313"/>
          <p14:tracePt t="251454" x="2143125" y="4278313"/>
          <p14:tracePt t="251474" x="2152650" y="4278313"/>
          <p14:tracePt t="251501" x="2179638" y="4268788"/>
          <p14:tracePt t="251531" x="2197100" y="4259263"/>
          <p14:tracePt t="251564" x="2205038" y="4251325"/>
          <p14:tracePt t="251596" x="2214563" y="4233863"/>
          <p14:tracePt t="251630" x="2214563" y="4224338"/>
          <p14:tracePt t="251658" x="2214563" y="4206875"/>
          <p14:tracePt t="251696" x="2205038" y="4197350"/>
          <p14:tracePt t="251722" x="2187575" y="4187825"/>
          <p14:tracePt t="251754" x="2170113" y="4187825"/>
          <p14:tracePt t="251783" x="2089150" y="4162425"/>
          <p14:tracePt t="251818" x="2017713" y="4162425"/>
          <p14:tracePt t="251862" x="1928813" y="4152900"/>
          <p14:tracePt t="251897" x="1751013" y="4116388"/>
          <p14:tracePt t="251922" x="1670050" y="4108450"/>
          <p14:tracePt t="251955" x="1616075" y="4108450"/>
          <p14:tracePt t="251974" x="1616075" y="4098925"/>
          <p14:tracePt t="252001" x="1500188" y="4081463"/>
          <p14:tracePt t="252031" x="1438275" y="4071938"/>
          <p14:tracePt t="252063" x="1393825" y="4071938"/>
          <p14:tracePt t="252096" x="1295400" y="4071938"/>
          <p14:tracePt t="252129" x="1187450" y="4054475"/>
          <p14:tracePt t="252162" x="1108075" y="4054475"/>
          <p14:tracePt t="252188" x="1098550" y="4054475"/>
          <p14:tracePt t="252221" x="1089025" y="4054475"/>
          <p14:tracePt t="252285" x="1089025" y="4064000"/>
          <p14:tracePt t="252316" x="1108075" y="4071938"/>
          <p14:tracePt t="252364" x="1169988" y="4125913"/>
          <p14:tracePt t="252398" x="1187450" y="4162425"/>
          <p14:tracePt t="252423" x="1223963" y="4170363"/>
          <p14:tracePt t="252452" x="1268413" y="4187825"/>
          <p14:tracePt t="252473" x="1312863" y="4206875"/>
          <p14:tracePt t="252500" x="1357313" y="4214813"/>
          <p14:tracePt t="252531" x="1428750" y="4214813"/>
          <p14:tracePt t="252564" x="1536700" y="4214813"/>
          <p14:tracePt t="252597" x="1598613" y="4214813"/>
          <p14:tracePt t="252629" x="1633538" y="4214813"/>
          <p14:tracePt t="252662" x="1670050" y="4214813"/>
          <p14:tracePt t="252687" x="1697038" y="4214813"/>
          <p14:tracePt t="252721" x="1776413" y="4214813"/>
          <p14:tracePt t="252754" x="1822450" y="4197350"/>
          <p14:tracePt t="252782" x="1839913" y="4197350"/>
          <p14:tracePt t="252815" x="1866900" y="4187825"/>
          <p14:tracePt t="252848" x="1893888" y="4187825"/>
          <p14:tracePt t="252881" x="1928813" y="4179888"/>
          <p14:tracePt t="252907" x="1955800" y="4179888"/>
          <p14:tracePt t="252946" x="1990725" y="4179888"/>
          <p14:tracePt t="252972" x="2027238" y="4170363"/>
          <p14:tracePt t="253005" x="2044700" y="4170363"/>
          <p14:tracePt t="253052" x="2062163" y="4170363"/>
          <p14:tracePt t="253203" x="2017713" y="4170363"/>
          <p14:tracePt t="253238" x="1901825" y="4170363"/>
          <p14:tracePt t="253266" x="1857375" y="4170363"/>
          <p14:tracePt t="253299" x="1839913" y="4170363"/>
          <p14:tracePt t="253331" x="1830388" y="4170363"/>
          <p14:tracePt t="253517" x="1911350" y="4170363"/>
          <p14:tracePt t="253553" x="2044700" y="4152900"/>
          <p14:tracePt t="253579" x="2089150" y="4143375"/>
          <p14:tracePt t="253615" x="2133600" y="4135438"/>
          <p14:tracePt t="253648" x="2187575" y="4135438"/>
          <p14:tracePt t="253676" x="2259013" y="4135438"/>
          <p14:tracePt t="253706" x="2295525" y="4135438"/>
          <p14:tracePt t="253735" x="2322513" y="4135438"/>
          <p14:tracePt t="253755" x="2330450" y="4135438"/>
          <p14:tracePt t="253785" x="2374900" y="4135438"/>
          <p14:tracePt t="253817" x="2393950" y="4135438"/>
          <p14:tracePt t="253845" x="2428875" y="4135438"/>
          <p14:tracePt t="253898" x="2455863" y="4135438"/>
          <p14:tracePt t="253925" x="2490788" y="4135438"/>
          <p14:tracePt t="253954" x="2509838" y="4135438"/>
          <p14:tracePt t="253977" x="2527300" y="4135438"/>
          <p14:tracePt t="254017" x="2536825" y="4135438"/>
          <p14:tracePt t="254048" x="2554288" y="4135438"/>
          <p14:tracePt t="254080" x="2562225" y="4135438"/>
          <p14:tracePt t="254112" x="2571750" y="4135438"/>
          <p14:tracePt t="254196" x="2581275" y="4135438"/>
          <p14:tracePt t="254470" x="2625725" y="4135438"/>
          <p14:tracePt t="254500" x="2786063" y="4116388"/>
          <p14:tracePt t="254534" x="2894013" y="4116388"/>
          <p14:tracePt t="254563" x="3027363" y="4135438"/>
          <p14:tracePt t="254594" x="3089275" y="4162425"/>
          <p14:tracePt t="254938" x="3286125" y="4179888"/>
          <p14:tracePt t="254974" x="3562350" y="4224338"/>
          <p14:tracePt t="255003" x="3697288" y="4268788"/>
          <p14:tracePt t="255033" x="3776663" y="4286250"/>
          <p14:tracePt t="255067" x="3795713" y="4286250"/>
          <p14:tracePt t="256537" x="3795713" y="4278313"/>
          <p14:tracePt t="256954" x="3786188" y="4278313"/>
          <p14:tracePt t="257006" x="3751263" y="4278313"/>
          <p14:tracePt t="257036" x="3679825" y="4278313"/>
          <p14:tracePt t="257068" x="3517900" y="4278313"/>
          <p14:tracePt t="257096" x="3446463" y="4278313"/>
          <p14:tracePt t="257132" x="3303588" y="4295775"/>
          <p14:tracePt t="257163" x="3160713" y="4305300"/>
          <p14:tracePt t="257190" x="3081338" y="4305300"/>
          <p14:tracePt t="257220" x="3027363" y="4305300"/>
          <p14:tracePt t="257251" x="2973388" y="4305300"/>
          <p14:tracePt t="257284" x="2822575" y="4305300"/>
          <p14:tracePt t="257320" x="2705100" y="4305300"/>
          <p14:tracePt t="257351" x="2687638" y="4305300"/>
          <p14:tracePt t="257382" x="2670175" y="4305300"/>
          <p14:tracePt t="257413" x="2643188" y="4305300"/>
          <p14:tracePt t="257454" x="2625725" y="4305300"/>
          <p14:tracePt t="257479" x="2616200" y="4305300"/>
          <p14:tracePt t="258196" x="2616200" y="4295775"/>
          <p14:tracePt t="258330" x="2633663" y="4286250"/>
          <p14:tracePt t="258414" x="2633663" y="4268788"/>
          <p14:tracePt t="258458" x="2633663" y="4241800"/>
          <p14:tracePt t="258473" x="2643188" y="4206875"/>
          <p14:tracePt t="258507" x="2652713" y="4071938"/>
          <p14:tracePt t="258553" x="2670175" y="4019550"/>
          <p14:tracePt t="258599" x="2670175" y="4010025"/>
          <p14:tracePt t="258628" x="2670175" y="4000500"/>
          <p14:tracePt t="260064" x="2670175" y="4010025"/>
          <p14:tracePt t="260197" x="2670175" y="4019550"/>
          <p14:tracePt t="260271" x="2670175" y="4027488"/>
          <p14:tracePt t="260364" x="2670175" y="4037013"/>
          <p14:tracePt t="260447" x="2670175" y="4054475"/>
          <p14:tracePt t="260523" x="2670175" y="4064000"/>
          <p14:tracePt t="260556" x="2670175" y="4071938"/>
          <p14:tracePt t="260584" x="2670175" y="4081463"/>
          <p14:tracePt t="260612" x="2633663" y="4152900"/>
          <p14:tracePt t="260648" x="2581275" y="4241800"/>
          <p14:tracePt t="260675" x="2571750" y="4259263"/>
          <p14:tracePt t="260705" x="2562225" y="4268788"/>
          <p14:tracePt t="260735" x="2554288" y="4278313"/>
          <p14:tracePt t="260797" x="2536825" y="4278313"/>
          <p14:tracePt t="260880" x="2527300" y="4278313"/>
          <p14:tracePt t="260907" x="2509838" y="4278313"/>
          <p14:tracePt t="260940" x="2482850" y="4278313"/>
          <p14:tracePt t="260973" x="2446338" y="4278313"/>
          <p14:tracePt t="261001" x="2384425" y="4278313"/>
          <p14:tracePt t="261035" x="2347913" y="4278313"/>
          <p14:tracePt t="261072" x="2276475" y="4278313"/>
          <p14:tracePt t="261096" x="2251075" y="4278313"/>
          <p14:tracePt t="261132" x="2205038" y="4286250"/>
          <p14:tracePt t="261159" x="2081213" y="4286250"/>
          <p14:tracePt t="261197" x="1990725" y="4305300"/>
          <p14:tracePt t="261242" x="1839913" y="4305300"/>
          <p14:tracePt t="261288" x="1741488" y="4305300"/>
          <p14:tracePt t="261318" x="1697038" y="4305300"/>
          <p14:tracePt t="261380" x="1687513" y="4305300"/>
          <p14:tracePt t="261680" x="1697038" y="4305300"/>
          <p14:tracePt t="261708" x="1704975" y="4305300"/>
          <p14:tracePt t="261772" x="1714500" y="4305300"/>
          <p14:tracePt t="261802" x="1731963" y="4305300"/>
          <p14:tracePt t="261850" x="1751013" y="4305300"/>
          <p14:tracePt t="261882" x="1768475" y="4305300"/>
          <p14:tracePt t="261924" x="1776413" y="4305300"/>
          <p14:tracePt t="261964" x="1822450" y="4305300"/>
          <p14:tracePt t="262004" x="1866900" y="4305300"/>
          <p14:tracePt t="262039" x="1928813" y="4295775"/>
          <p14:tracePt t="262072" x="2062163" y="4295775"/>
          <p14:tracePt t="262113" x="2205038" y="4295775"/>
          <p14:tracePt t="262150" x="2347913" y="4295775"/>
          <p14:tracePt t="262178" x="2411413" y="4295775"/>
          <p14:tracePt t="262213" x="2455863" y="4305300"/>
          <p14:tracePt t="262240" x="2465388" y="4305300"/>
          <p14:tracePt t="262267" x="2473325" y="4305300"/>
          <p14:tracePt t="262347" x="2411413" y="4305300"/>
          <p14:tracePt t="262381" x="2098675" y="4305300"/>
          <p14:tracePt t="262408" x="1758950" y="4305300"/>
          <p14:tracePt t="262447" x="1438275" y="4259263"/>
          <p14:tracePt t="262474" x="1401763" y="4251325"/>
          <p14:tracePt t="262506" x="1393825" y="4251325"/>
          <p14:tracePt t="262533" x="1374775" y="4251325"/>
          <p14:tracePt t="262564" x="1366838" y="4251325"/>
          <p14:tracePt t="262648" x="1250950" y="4224338"/>
          <p14:tracePt t="262676" x="1169988" y="4206875"/>
          <p14:tracePt t="262706" x="1143000" y="4197350"/>
          <p14:tracePt t="262742" x="1133475" y="4197350"/>
          <p14:tracePt t="262848" x="1152525" y="4197350"/>
          <p14:tracePt t="262879" x="1196975" y="4197350"/>
          <p14:tracePt t="262908" x="1393825" y="4206875"/>
          <p14:tracePt t="262947" x="1687513" y="4224338"/>
          <p14:tracePt t="262972" x="1812925" y="4224338"/>
          <p14:tracePt t="263005" x="2062163" y="4241800"/>
          <p14:tracePt t="263032" x="2170113" y="4251325"/>
          <p14:tracePt t="263065" x="2286000" y="4251325"/>
          <p14:tracePt t="263098" x="2322513" y="4259263"/>
          <p14:tracePt t="263131" x="2339975" y="4259263"/>
          <p14:tracePt t="263214" x="2241550" y="4278313"/>
          <p14:tracePt t="263257" x="1901825" y="4313238"/>
          <p14:tracePt t="263282" x="1517650" y="4313238"/>
          <p14:tracePt t="263318" x="847725" y="4206875"/>
          <p14:tracePt t="263346" x="465138" y="4037013"/>
          <p14:tracePt t="263381" x="419100" y="4000500"/>
          <p14:tracePt t="263413" x="419100" y="3992563"/>
          <p14:tracePt t="263438" x="428625" y="3992563"/>
          <p14:tracePt t="263472" x="812800" y="3938588"/>
          <p14:tracePt t="263506" x="1276350" y="3884613"/>
          <p14:tracePt t="263534" x="1562100" y="3830638"/>
          <p14:tracePt t="263571" x="1857375" y="3830638"/>
          <p14:tracePt t="263601" x="2054225" y="3857625"/>
          <p14:tracePt t="263634" x="2089150" y="3884613"/>
          <p14:tracePt t="263658" x="2089150" y="3902075"/>
          <p14:tracePt t="263690" x="2062163" y="4044950"/>
          <p14:tracePt t="263723" x="1911350" y="4224338"/>
          <p14:tracePt t="263757" x="1758950" y="4278313"/>
          <p14:tracePt t="263784" x="1714500" y="4278313"/>
          <p14:tracePt t="263816" x="1687513" y="4278313"/>
          <p14:tracePt t="263864" x="1687513" y="4241800"/>
          <p14:tracePt t="263883" x="1687513" y="4233863"/>
          <p14:tracePt t="263915" x="1839913" y="4108450"/>
          <p14:tracePt t="263940" x="2044700" y="4054475"/>
          <p14:tracePt t="263971" x="2312988" y="4054475"/>
          <p14:tracePt t="264006" x="2616200" y="4116388"/>
          <p14:tracePt t="264033" x="2795588" y="4179888"/>
          <p14:tracePt t="264065" x="3081338" y="4268788"/>
          <p14:tracePt t="264098" x="3340100" y="4330700"/>
          <p14:tracePt t="264131" x="3411538" y="4340225"/>
          <p14:tracePt t="264164" x="3419475" y="4340225"/>
          <p14:tracePt t="264314" x="3411538" y="4330700"/>
          <p14:tracePt t="264348" x="3402013" y="4330700"/>
          <p14:tracePt t="264380" x="3402013" y="4322763"/>
          <p14:tracePt t="264447" x="3402013" y="4313238"/>
          <p14:tracePt t="264472" x="3438525" y="4268788"/>
          <p14:tracePt t="264492" x="3554413" y="4206875"/>
          <p14:tracePt t="264519" x="3598863" y="4187825"/>
          <p14:tracePt t="264549" x="3625850" y="4187825"/>
          <p14:tracePt t="264631" x="3455988" y="4197350"/>
          <p14:tracePt t="264665" x="3322638" y="4214813"/>
          <p14:tracePt t="264697" x="3268663" y="4214813"/>
          <p14:tracePt t="264722" x="3251200" y="4214813"/>
          <p14:tracePt t="264786" x="3268663" y="4214813"/>
          <p14:tracePt t="264816" x="3411538" y="4214813"/>
          <p14:tracePt t="264848" x="3465513" y="4214813"/>
          <p14:tracePt t="264882" x="3500438" y="4214813"/>
          <p14:tracePt t="264965" x="3322638" y="4241800"/>
          <p14:tracePt t="264973" x="3268663" y="4259263"/>
          <p14:tracePt t="265002" x="3224213" y="4259263"/>
          <p14:tracePt t="265035" x="3214688" y="4259263"/>
          <p14:tracePt t="265147" x="3224213" y="4259263"/>
          <p14:tracePt t="265181" x="3224213" y="4268788"/>
          <p14:tracePt t="265272" x="3187700" y="4268788"/>
          <p14:tracePt t="265299" x="3044825" y="4268788"/>
          <p14:tracePt t="265331" x="2990850" y="4268788"/>
          <p14:tracePt t="265364" x="2973388" y="4268788"/>
          <p14:tracePt t="265447" x="3071813" y="4259263"/>
          <p14:tracePt t="265473" x="3241675" y="4251325"/>
          <p14:tracePt t="265507" x="3509963" y="4251325"/>
          <p14:tracePt t="265538" x="3571875" y="4251325"/>
          <p14:tracePt t="265566" x="3598863" y="4251325"/>
          <p14:tracePt t="265614" x="3608388" y="4251325"/>
          <p14:tracePt t="265681" x="3554413" y="4251325"/>
          <p14:tracePt t="265705" x="3490913" y="4251325"/>
          <p14:tracePt t="265740" x="3394075" y="4251325"/>
          <p14:tracePt t="265772" x="3259138" y="4224338"/>
          <p14:tracePt t="265798" x="3224213" y="4197350"/>
          <p14:tracePt t="265881" x="3330575" y="4179888"/>
          <p14:tracePt t="265914" x="3473450" y="4179888"/>
          <p14:tracePt t="265947" x="3581400" y="4162425"/>
          <p14:tracePt t="265973" x="3589338" y="4152900"/>
          <p14:tracePt t="266021" x="3517900" y="4135438"/>
          <p14:tracePt t="266050" x="3224213" y="4108450"/>
          <p14:tracePt t="266083" x="3179763" y="4108450"/>
          <p14:tracePt t="266116" x="3160713" y="4108450"/>
          <p14:tracePt t="266197" x="3241675" y="4108450"/>
          <p14:tracePt t="266237" x="3446463" y="4135438"/>
          <p14:tracePt t="266269" x="3482975" y="4135438"/>
          <p14:tracePt t="266300" x="3490913" y="4135438"/>
          <p14:tracePt t="266335" x="3367088" y="4135438"/>
          <p14:tracePt t="266368" x="3197225" y="4135438"/>
          <p14:tracePt t="266396" x="3143250" y="4135438"/>
          <p14:tracePt t="266521" x="3187700" y="4152900"/>
          <p14:tracePt t="266552" x="3214688" y="4162425"/>
          <p14:tracePt t="266648" x="3143250" y="4162425"/>
          <p14:tracePt t="266676" x="3054350" y="4152900"/>
          <p14:tracePt t="266705" x="3000375" y="4135438"/>
          <p14:tracePt t="266738" x="2973388" y="4135438"/>
          <p14:tracePt t="266831" x="2982913" y="4135438"/>
          <p14:tracePt t="266864" x="3017838" y="4135438"/>
          <p14:tracePt t="266898" x="3116263" y="4135438"/>
          <p14:tracePt t="266923" x="3224213" y="4135438"/>
          <p14:tracePt t="266956" x="3482975" y="4135438"/>
          <p14:tracePt t="266976" x="3652838" y="4135438"/>
          <p14:tracePt t="267002" x="3751263" y="4135438"/>
          <p14:tracePt t="267034" x="3786188" y="4135438"/>
          <p14:tracePt t="267066" x="3822700" y="4135438"/>
          <p14:tracePt t="267099" x="3857625" y="4143375"/>
          <p14:tracePt t="267131" x="3867150" y="4152900"/>
          <p14:tracePt t="267164" x="3894138" y="4162425"/>
          <p14:tracePt t="267190" x="3929063" y="4197350"/>
          <p14:tracePt t="267222" x="3965575" y="4233863"/>
          <p14:tracePt t="267255" x="3973513" y="4233863"/>
          <p14:tracePt t="267348" x="3990975" y="4233863"/>
          <p14:tracePt t="267464" x="3938588" y="4259263"/>
          <p14:tracePt t="267489" x="3848100" y="4268788"/>
          <p14:tracePt t="267522" x="3724275" y="4259263"/>
          <p14:tracePt t="267549" x="3517900" y="4116388"/>
          <p14:tracePt t="267582" x="3438525" y="3973513"/>
          <p14:tracePt t="267614" x="3429000" y="3857625"/>
          <p14:tracePt t="267648" x="3455988" y="3830638"/>
          <p14:tracePt t="267681" x="3608388" y="3805238"/>
          <p14:tracePt t="267731" x="3840163" y="3805238"/>
          <p14:tracePt t="267771" x="4037013" y="3849688"/>
          <p14:tracePt t="267799" x="4152900" y="3911600"/>
          <p14:tracePt t="267832" x="4276725" y="3992563"/>
          <p14:tracePt t="267865" x="4322763" y="4054475"/>
          <p14:tracePt t="267899" x="4340225" y="4064000"/>
          <p14:tracePt t="267931" x="4375150" y="4098925"/>
          <p14:tracePt t="267957" x="4394200" y="4162425"/>
          <p14:tracePt t="267976" x="4394200" y="4206875"/>
          <p14:tracePt t="268008" x="4375150" y="4268788"/>
          <p14:tracePt t="268038" x="4259263" y="4367213"/>
          <p14:tracePt t="268067" x="4197350" y="4376738"/>
          <p14:tracePt t="268100" x="4017963" y="4313238"/>
          <p14:tracePt t="268132" x="3875088" y="4214813"/>
          <p14:tracePt t="268165" x="3840163" y="4206875"/>
          <p14:tracePt t="268198" x="3840163" y="4179888"/>
          <p14:tracePt t="268238" x="3840163" y="4116388"/>
          <p14:tracePt t="268275" x="3938588" y="4054475"/>
          <p14:tracePt t="268302" x="4054475" y="4019550"/>
          <p14:tracePt t="268333" x="4125913" y="4019550"/>
          <p14:tracePt t="268366" x="4251325" y="4071938"/>
          <p14:tracePt t="268399" x="4286250" y="4125913"/>
          <p14:tracePt t="268424" x="4286250" y="4206875"/>
          <p14:tracePt t="268457" x="4098925" y="4376738"/>
          <p14:tracePt t="268477" x="3983038" y="4411663"/>
          <p14:tracePt t="268503" x="3911600" y="4411663"/>
          <p14:tracePt t="268539" x="3803650" y="4376738"/>
          <p14:tracePt t="268567" x="3776663" y="4330700"/>
          <p14:tracePt t="268599" x="3768725" y="4278313"/>
          <p14:tracePt t="268633" x="3822700" y="4197350"/>
          <p14:tracePt t="268666" x="3919538" y="4187825"/>
          <p14:tracePt t="268691" x="4000500" y="4170363"/>
          <p14:tracePt t="268737" x="4010025" y="4170363"/>
          <p14:tracePt t="268787" x="3965575" y="4241800"/>
          <p14:tracePt t="268816" x="3875088" y="4295775"/>
          <p14:tracePt t="268848" x="3857625" y="4295775"/>
          <p14:tracePt t="268914" x="4000500" y="4259263"/>
          <p14:tracePt t="268949" x="4071938" y="4251325"/>
          <p14:tracePt t="268974" x="4089400" y="4251325"/>
          <p14:tracePt t="269071" x="4071938" y="4251325"/>
          <p14:tracePt t="269100" x="4062413" y="4251325"/>
          <p14:tracePt t="269304" x="4000500" y="4224338"/>
          <p14:tracePt t="269336" x="3956050" y="4214813"/>
          <p14:tracePt t="269369" x="3946525" y="4206875"/>
          <p14:tracePt t="269448" x="4054475" y="4206875"/>
          <p14:tracePt t="269473" x="4116388" y="4206875"/>
          <p14:tracePt t="269505" x="4125913" y="4206875"/>
          <p14:tracePt t="269538" x="4133850" y="4206875"/>
          <p14:tracePt t="269581" x="3990975" y="4162425"/>
          <p14:tracePt t="269614" x="3919538" y="4143375"/>
          <p14:tracePt t="269648" x="3894138" y="4135438"/>
          <p14:tracePt t="269714" x="3946525" y="4143375"/>
          <p14:tracePt t="269753" x="4010025" y="4152900"/>
          <p14:tracePt t="269787" x="4017963" y="4152900"/>
          <p14:tracePt t="269865" x="4000500" y="4152900"/>
          <p14:tracePt t="269914" x="3983038" y="4152900"/>
          <p14:tracePt t="269981" x="4098925" y="4187825"/>
          <p14:tracePt t="270021" x="4197350" y="4206875"/>
          <p14:tracePt t="270054" x="4214813" y="4214813"/>
          <p14:tracePt t="270099" x="4125913" y="4206875"/>
          <p14:tracePt t="270131" x="4037013" y="4197350"/>
          <p14:tracePt t="270165" x="4027488" y="4197350"/>
          <p14:tracePt t="270254" x="4054475" y="4197350"/>
          <p14:tracePt t="270288" x="4071938" y="4197350"/>
          <p14:tracePt t="270315" x="4081463" y="4197350"/>
          <p14:tracePt t="270381" x="4010025" y="4197350"/>
          <p14:tracePt t="270414" x="3973513" y="4179888"/>
          <p14:tracePt t="270448" x="3956050" y="4179888"/>
          <p14:tracePt t="270598" x="3973513" y="4179888"/>
          <p14:tracePt t="270631" x="4027488" y="4179888"/>
          <p14:tracePt t="270665" x="4071938" y="4187825"/>
          <p14:tracePt t="270698" x="4081463" y="4187825"/>
          <p14:tracePt t="271131" x="4027488" y="4197350"/>
          <p14:tracePt t="271165" x="3946525" y="4214813"/>
          <p14:tracePt t="271198" x="3848100" y="4224338"/>
          <p14:tracePt t="271222" x="3786188" y="4241800"/>
          <p14:tracePt t="271254" x="3751263" y="4241800"/>
          <p14:tracePt t="271288" x="3741738" y="4241800"/>
          <p14:tracePt t="271316" x="3732213" y="4241800"/>
          <p14:tracePt t="271365" x="3697288" y="4241800"/>
          <p14:tracePt t="271400" x="3679825" y="4241800"/>
          <p14:tracePt t="271433" x="3633788" y="4241800"/>
          <p14:tracePt t="271459" x="3616325" y="4241800"/>
          <p14:tracePt t="271480" x="3608388" y="4241800"/>
          <p14:tracePt t="271521" x="3598863" y="4241800"/>
          <p14:tracePt t="271731" x="3571875" y="4251325"/>
          <p14:tracePt t="271758" x="3536950" y="4259263"/>
          <p14:tracePt t="271786" x="3509963" y="4268788"/>
          <p14:tracePt t="271819" x="3490913" y="4268788"/>
          <p14:tracePt t="271869" x="3482975" y="4268788"/>
          <p14:tracePt t="271914" x="3473450" y="4268788"/>
          <p14:tracePt t="271974" x="3473450" y="4251325"/>
          <p14:tracePt t="272011" x="3473450" y="4241800"/>
          <p14:tracePt t="272041" x="3473450" y="4214813"/>
          <p14:tracePt t="272083" x="3473450" y="4206875"/>
          <p14:tracePt t="272119" x="3465513" y="4197350"/>
          <p14:tracePt t="272665" x="3446463" y="4224338"/>
          <p14:tracePt t="272691" x="3429000" y="4295775"/>
          <p14:tracePt t="272724" x="3384550" y="4429125"/>
          <p14:tracePt t="272757" x="3357563" y="4527550"/>
          <p14:tracePt t="272790" x="3348038" y="4591050"/>
          <p14:tracePt t="272817" x="3322638" y="4662488"/>
          <p14:tracePt t="272849" x="3313113" y="4724400"/>
          <p14:tracePt t="272882" x="3313113" y="4795838"/>
          <p14:tracePt t="272915" x="3303588" y="4849813"/>
          <p14:tracePt t="272948" x="3303588" y="4894263"/>
          <p14:tracePt t="272973" x="3303588" y="4938713"/>
          <p14:tracePt t="273005" x="3303588" y="4983163"/>
          <p14:tracePt t="273038" x="3303588" y="5037138"/>
          <p14:tracePt t="273066" x="3286125" y="5072063"/>
          <p14:tracePt t="273098" x="3276600" y="5126038"/>
          <p14:tracePt t="273132" x="3268663" y="5153025"/>
          <p14:tracePt t="273165" x="3259138" y="5180013"/>
          <p14:tracePt t="273198" x="3259138" y="5207000"/>
          <p14:tracePt t="273231" x="3251200" y="5224463"/>
          <p14:tracePt t="273270" x="3251200" y="5233988"/>
          <p14:tracePt t="273305" x="3251200" y="5259388"/>
          <p14:tracePt t="273365" x="3251200" y="5268913"/>
          <p14:tracePt t="273432" x="3232150" y="5268913"/>
          <p14:tracePt t="273555" x="3232150" y="5241925"/>
          <p14:tracePt t="273585" x="3276600" y="5116513"/>
          <p14:tracePt t="273618" x="3322638" y="5019675"/>
          <p14:tracePt t="273651" x="3394075" y="4884738"/>
          <p14:tracePt t="273675" x="3419475" y="4805363"/>
          <p14:tracePt t="273710" x="3446463" y="4733925"/>
          <p14:tracePt t="273742" x="3490913" y="4697413"/>
          <p14:tracePt t="273770" x="3544888" y="4662488"/>
          <p14:tracePt t="273803" x="3625850" y="4608513"/>
          <p14:tracePt t="273832" x="3679825" y="4591050"/>
          <p14:tracePt t="273865" x="3705225" y="4572000"/>
          <p14:tracePt t="273898" x="3751263" y="4554538"/>
          <p14:tracePt t="273932" x="3840163" y="4545013"/>
          <p14:tracePt t="273965" x="3902075" y="4545013"/>
          <p14:tracePt t="273975" x="3929063" y="4545013"/>
          <p14:tracePt t="274005" x="4037013" y="4545013"/>
          <p14:tracePt t="274038" x="4276725" y="4545013"/>
          <p14:tracePt t="274072" x="4375150" y="4545013"/>
          <p14:tracePt t="274115" x="4402138" y="4545013"/>
          <p14:tracePt t="274148" x="4411663" y="4545013"/>
          <p14:tracePt t="274773" x="3902075" y="4206875"/>
          <p14:tracePt t="274802" x="3714750" y="4081463"/>
          <p14:tracePt t="274837" x="3652838" y="4037013"/>
          <p14:tracePt t="274865" x="3589338" y="3973513"/>
          <p14:tracePt t="274898" x="3357563" y="3805238"/>
          <p14:tracePt t="274931" x="3143250" y="3697288"/>
          <p14:tracePt t="274965" x="3133725" y="3687763"/>
          <p14:tracePt t="275199" x="3017838" y="3465513"/>
          <p14:tracePt t="275224" x="2822575" y="3116263"/>
          <p14:tracePt t="275259" x="2160588" y="1965325"/>
          <p14:tracePt t="275287" x="1847850" y="1428750"/>
          <p14:tracePt t="275316" x="1776413" y="1295400"/>
          <p14:tracePt t="275349" x="1768475" y="1295400"/>
          <p14:tracePt t="275716" x="1660525" y="1536700"/>
          <p14:tracePt t="275741" x="1616075" y="1633538"/>
          <p14:tracePt t="275773" x="1589088" y="1697038"/>
          <p14:tracePt t="275801" x="1581150" y="1714500"/>
          <p14:tracePt t="278082" x="1411288" y="1785938"/>
          <p14:tracePt t="278116" x="1179513" y="1874838"/>
          <p14:tracePt t="278149" x="874713" y="1946275"/>
          <p14:tracePt t="278182" x="704850" y="1946275"/>
          <p14:tracePt t="278215" x="696913" y="1946275"/>
          <p14:tracePt t="278254" x="696913" y="1955800"/>
          <p14:tracePt t="278349" x="704850" y="1955800"/>
          <p14:tracePt t="278399" x="750888" y="1965325"/>
          <p14:tracePt t="278432" x="812800" y="1982788"/>
          <p14:tracePt t="278457" x="901700" y="2000250"/>
          <p14:tracePt t="278477" x="928688" y="2017713"/>
          <p14:tracePt t="278508" x="1000125" y="2027238"/>
          <p14:tracePt t="278537" x="1027113" y="2044700"/>
          <p14:tracePt t="278571" x="1098550" y="2054225"/>
          <p14:tracePt t="278599" x="1160463" y="2054225"/>
          <p14:tracePt t="278632" x="1258888" y="2063750"/>
          <p14:tracePt t="278665" x="1347788" y="2081213"/>
          <p14:tracePt t="278699" x="1393825" y="2089150"/>
          <p14:tracePt t="278732" x="1482725" y="2098675"/>
          <p14:tracePt t="278755" x="1527175" y="2116138"/>
          <p14:tracePt t="278789" x="1571625" y="2125663"/>
          <p14:tracePt t="278821" x="1589088" y="2125663"/>
          <p14:tracePt t="278850" x="1608138" y="2125663"/>
          <p14:tracePt t="283415" x="1768475" y="2322513"/>
          <p14:tracePt t="283449" x="2000250" y="2751138"/>
          <p14:tracePt t="283481" x="2133600" y="3330575"/>
          <p14:tracePt t="283531" x="2125663" y="3751263"/>
          <p14:tracePt t="283570" x="2089150" y="3857625"/>
          <p14:tracePt t="283599" x="2089150" y="3867150"/>
          <p14:tracePt t="283681" x="2374900" y="3714750"/>
          <p14:tracePt t="283715" x="3152775" y="3751263"/>
          <p14:tracePt t="283748" x="3446463" y="3849688"/>
          <p14:tracePt t="283771" x="3571875" y="3902075"/>
          <p14:tracePt t="283804" x="3608388" y="4027488"/>
          <p14:tracePt t="283837" x="3482975" y="4187825"/>
          <p14:tracePt t="283865" x="3322638" y="4268788"/>
          <p14:tracePt t="283898" x="3214688" y="4268788"/>
          <p14:tracePt t="283931" x="3160713" y="4143375"/>
          <p14:tracePt t="283965" x="3187700" y="3625850"/>
          <p14:tracePt t="283984" x="3394075" y="3402013"/>
          <p14:tracePt t="284021" x="3652838" y="3303588"/>
          <p14:tracePt t="284054" x="3902075" y="3429000"/>
          <p14:tracePt t="284069" x="3946525" y="3509963"/>
          <p14:tracePt t="284099" x="3965575" y="3778250"/>
          <p14:tracePt t="284131" x="3867150" y="4170363"/>
          <p14:tracePt t="284165" x="3714750" y="4349750"/>
          <p14:tracePt t="284198" x="3679825" y="4367213"/>
          <p14:tracePt t="284231" x="3625850" y="4295775"/>
          <p14:tracePt t="284265" x="3660775" y="3948113"/>
          <p14:tracePt t="284288" x="3840163" y="3724275"/>
          <p14:tracePt t="284321" x="4054475" y="3662363"/>
          <p14:tracePt t="284349" x="4160838" y="3679825"/>
          <p14:tracePt t="284381" x="4232275" y="3768725"/>
          <p14:tracePt t="284415" x="4224338" y="4162425"/>
          <p14:tracePt t="284448" x="3946525" y="4492625"/>
          <p14:tracePt t="284482" x="3625850" y="4510088"/>
          <p14:tracePt t="284531" x="3482975" y="4376738"/>
          <p14:tracePt t="284570" x="3571875" y="4090988"/>
          <p14:tracePt t="284599" x="3830638" y="3938588"/>
          <p14:tracePt t="284632" x="4108450" y="3921125"/>
          <p14:tracePt t="284665" x="4160838" y="3973513"/>
          <p14:tracePt t="284698" x="4133850" y="4152900"/>
          <p14:tracePt t="284731" x="3830638" y="4384675"/>
          <p14:tracePt t="284765" x="3419475" y="4421188"/>
          <p14:tracePt t="284789" x="3160713" y="4340225"/>
          <p14:tracePt t="284821" x="3098800" y="4197350"/>
          <p14:tracePt t="284850" x="3286125" y="4019550"/>
          <p14:tracePt t="284883" x="3759200" y="3884613"/>
          <p14:tracePt t="284915" x="3830638" y="3884613"/>
          <p14:tracePt t="284948" x="3857625" y="3894138"/>
          <p14:tracePt t="284981" x="3759200" y="3965575"/>
          <p14:tracePt t="285865" x="3143250" y="4286250"/>
          <p14:tracePt t="285898" x="2687638" y="4349750"/>
          <p14:tracePt t="285932" x="2071688" y="4322763"/>
          <p14:tracePt t="285965" x="1847850" y="4259263"/>
          <p14:tracePt t="285984" x="1822450" y="4259263"/>
          <p14:tracePt t="286070" x="1911350" y="4286250"/>
          <p14:tracePt t="286099" x="1928813" y="4295775"/>
          <p14:tracePt t="286132" x="1938338" y="4295775"/>
          <p14:tracePt t="286182" x="1973263" y="4278313"/>
          <p14:tracePt t="286215" x="2152650" y="4241800"/>
          <p14:tracePt t="286248" x="2347913" y="4241800"/>
          <p14:tracePt t="286282" x="2419350" y="4241800"/>
          <p14:tracePt t="286382" x="2401888" y="4241800"/>
          <p14:tracePt t="286448" x="2411413" y="4224338"/>
          <p14:tracePt t="286482" x="2660650" y="4143375"/>
          <p14:tracePt t="286521" x="2822575" y="4090988"/>
          <p14:tracePt t="286554" x="2847975" y="4081463"/>
          <p14:tracePt t="286587" x="2847975" y="4071938"/>
          <p14:tracePt t="287165" x="2813050" y="4241800"/>
          <p14:tracePt t="287198" x="2768600" y="4340225"/>
          <p14:tracePt t="287232" x="2705100" y="4421188"/>
          <p14:tracePt t="287265" x="2670175" y="4429125"/>
          <p14:tracePt t="287287" x="2660650" y="4429125"/>
          <p14:tracePt t="287337" x="2660650" y="4394200"/>
          <p14:tracePt t="287366" x="2660650" y="4376738"/>
          <p14:tracePt t="287399" x="2786063" y="4313238"/>
          <p14:tracePt t="287432" x="2965450" y="4295775"/>
          <p14:tracePt t="287465" x="3224213" y="4295775"/>
          <p14:tracePt t="287476" x="3330575" y="4305300"/>
          <p14:tracePt t="287515" x="3517900" y="4349750"/>
          <p14:tracePt t="287538" x="3598863" y="4357688"/>
          <p14:tracePt t="287571" x="3705225" y="4411663"/>
          <p14:tracePt t="287600" x="3894138" y="4448175"/>
          <p14:tracePt t="287632" x="4214813" y="4473575"/>
          <p14:tracePt t="287665" x="4330700" y="4492625"/>
          <p14:tracePt t="287699" x="4375150" y="4492625"/>
          <p14:tracePt t="287850" x="4340225" y="4483100"/>
          <p14:tracePt t="287884" x="4322763" y="4483100"/>
          <p14:tracePt t="287916" x="4205288" y="4438650"/>
          <p14:tracePt t="287948" x="4160838" y="4421188"/>
          <p14:tracePt t="287982" x="4152900" y="4411663"/>
          <p14:tracePt t="288008" x="4152900" y="4384675"/>
          <p14:tracePt t="288039" x="4251325" y="4295775"/>
          <p14:tracePt t="288071" x="4303713" y="4241800"/>
          <p14:tracePt t="288104" x="4303713" y="4214813"/>
          <p14:tracePt t="288149" x="4133850" y="4214813"/>
          <p14:tracePt t="288182" x="4062413" y="4214813"/>
          <p14:tracePt t="288215" x="4054475" y="4214813"/>
          <p14:tracePt t="288282" x="4152900" y="4179888"/>
          <p14:tracePt t="288304" x="4197350" y="4170363"/>
          <p14:tracePt t="288338" x="4214813" y="4170363"/>
          <p14:tracePt t="288399" x="4179888" y="4170363"/>
          <p14:tracePt t="288432" x="4170363" y="4170363"/>
          <p14:tracePt t="288482" x="4205288" y="4143375"/>
          <p14:tracePt t="288515" x="4375150" y="4090988"/>
          <p14:tracePt t="288538" x="4411663" y="4071938"/>
          <p14:tracePt t="288571" x="4419600" y="4071938"/>
          <p14:tracePt t="289699" x="4143375" y="4098925"/>
          <p14:tracePt t="289717" x="4000500" y="4071938"/>
          <p14:tracePt t="289749" x="2446338" y="3135313"/>
          <p14:tracePt t="289799" x="1276350" y="2089150"/>
          <p14:tracePt t="289837" x="1143000" y="1857375"/>
          <p14:tracePt t="289867" x="1133475" y="1830388"/>
          <p14:tracePt t="289932" x="1133475" y="1866900"/>
          <p14:tracePt t="289966" x="1160463" y="1884363"/>
          <p14:tracePt t="290049" x="1160463" y="1901825"/>
          <p14:tracePt t="290087" x="1160463" y="1920875"/>
          <p14:tracePt t="290116" x="1160463" y="1965325"/>
          <p14:tracePt t="290149" x="1143000" y="2081213"/>
          <p14:tracePt t="290182" x="1071563" y="2179638"/>
          <p14:tracePt t="290216" x="893763" y="2286000"/>
          <p14:tracePt t="290249" x="660400" y="2312988"/>
          <p14:tracePt t="290272" x="581025" y="2241550"/>
          <p14:tracePt t="290305" x="527050" y="2116138"/>
          <p14:tracePt t="290337" x="527050" y="2108200"/>
          <p14:tracePt t="290416" x="615950" y="2152650"/>
          <p14:tracePt t="290449" x="696913" y="2187575"/>
          <p14:tracePt t="290482" x="758825" y="2224088"/>
          <p14:tracePt t="290516" x="847725" y="2286000"/>
          <p14:tracePt t="290554" x="928688" y="2339975"/>
          <p14:tracePt t="290588" x="955675" y="2357438"/>
          <p14:tracePt t="290866" x="928688" y="2339975"/>
          <p14:tracePt t="290899" x="866775" y="2295525"/>
          <p14:tracePt t="290932" x="714375" y="2241550"/>
          <p14:tracePt t="290966" x="642938" y="2232025"/>
          <p14:tracePt t="290985" x="625475" y="2214563"/>
          <p14:tracePt t="291032" x="615950" y="2214563"/>
          <p14:tracePt t="291116" x="633413" y="2214563"/>
          <p14:tracePt t="291149" x="642938" y="2224088"/>
          <p14:tracePt t="291182" x="696913" y="2232025"/>
          <p14:tracePt t="291216" x="822325" y="2232025"/>
          <p14:tracePt t="291249" x="1133475" y="2232025"/>
          <p14:tracePt t="291282" x="1589088" y="2224088"/>
          <p14:tracePt t="291304" x="1928813" y="2206625"/>
          <p14:tracePt t="291338" x="2241550" y="2187575"/>
          <p14:tracePt t="291367" x="2473325" y="2232025"/>
          <p14:tracePt t="291399" x="2589213" y="2295525"/>
          <p14:tracePt t="291432" x="2670175" y="2330450"/>
          <p14:tracePt t="291466" x="2687638" y="2339975"/>
          <p14:tracePt t="291532" x="2697163" y="2339975"/>
          <p14:tracePt t="294449" x="2867025" y="2384425"/>
          <p14:tracePt t="294483" x="3197225" y="2509838"/>
          <p14:tracePt t="294516" x="3429000" y="2598738"/>
          <p14:tracePt t="294538" x="3705225" y="2706688"/>
          <p14:tracePt t="294572" x="4143375" y="2938463"/>
          <p14:tracePt t="294605" x="4375150" y="3098800"/>
          <p14:tracePt t="294634" x="4473575" y="3187700"/>
          <p14:tracePt t="294666" x="4608513" y="3330575"/>
          <p14:tracePt t="294699" x="4714875" y="3455988"/>
          <p14:tracePt t="294733" x="4983163" y="3768725"/>
          <p14:tracePt t="294766" x="5160963" y="3956050"/>
          <p14:tracePt t="294800" x="5241925" y="4037013"/>
          <p14:tracePt t="294838" x="5251450" y="4064000"/>
          <p14:tracePt t="295166" x="5116513" y="4143375"/>
          <p14:tracePt t="295199" x="4956175" y="4206875"/>
          <p14:tracePt t="295233" x="4786313" y="4268788"/>
          <p14:tracePt t="295266" x="4732338" y="4268788"/>
          <p14:tracePt t="295289" x="4724400" y="4268788"/>
          <p14:tracePt t="295383" x="4768850" y="4268788"/>
          <p14:tracePt t="295416" x="4857750" y="4259263"/>
          <p14:tracePt t="295450" x="5064125" y="4251325"/>
          <p14:tracePt t="295483" x="5322888" y="4251325"/>
          <p14:tracePt t="295516" x="5473700" y="4251325"/>
          <p14:tracePt t="295549" x="5589588" y="4295775"/>
          <p14:tracePt t="295572" x="5653088" y="4330700"/>
          <p14:tracePt t="295605" x="5680075" y="4384675"/>
          <p14:tracePt t="295633" x="5680075" y="4429125"/>
          <p14:tracePt t="295666" x="5661025" y="4500563"/>
          <p14:tracePt t="295699" x="5626100" y="4527550"/>
          <p14:tracePt t="295733" x="5608638" y="4527550"/>
          <p14:tracePt t="295766" x="5599113" y="4500563"/>
          <p14:tracePt t="295800" x="5599113" y="4473575"/>
          <p14:tracePt t="295838" x="5635625" y="4421188"/>
          <p14:tracePt t="295867" x="5715000" y="4394200"/>
          <p14:tracePt t="295899" x="5822950" y="4349750"/>
          <p14:tracePt t="297216" x="5813425" y="4064000"/>
          <p14:tracePt t="297250" x="5822950" y="3857625"/>
          <p14:tracePt t="297300" x="5884863" y="3741738"/>
          <p14:tracePt t="297338" x="5946775" y="3662363"/>
          <p14:tracePt t="297369" x="5973763" y="3643313"/>
          <p14:tracePt t="297400" x="5983288" y="3616325"/>
          <p14:tracePt t="297450" x="5992813" y="3616325"/>
          <p14:tracePt t="297555" x="5992813" y="3625850"/>
          <p14:tracePt t="297589" x="5973763" y="3670300"/>
          <p14:tracePt t="297622" x="5867400" y="3786188"/>
          <p14:tracePt t="297652" x="5786438" y="3894138"/>
          <p14:tracePt t="297683" x="5768975" y="3929063"/>
          <p14:tracePt t="297716" x="5759450" y="3938588"/>
          <p14:tracePt t="297805" x="5768975" y="3902075"/>
          <p14:tracePt t="297839" x="5867400" y="3805238"/>
          <p14:tracePt t="297870" x="5956300" y="3741738"/>
          <p14:tracePt t="297900" x="5973763" y="3733800"/>
          <p14:tracePt t="297933" x="5983288" y="3724275"/>
          <p14:tracePt t="297984" x="5965825" y="3733800"/>
          <p14:tracePt t="298017" x="5857875" y="3805238"/>
          <p14:tracePt t="298039" x="5795963" y="3830638"/>
          <p14:tracePt t="298059" x="5786438" y="3830638"/>
          <p14:tracePt t="298089" x="5768975" y="3840163"/>
          <p14:tracePt t="298166" x="5857875" y="3759200"/>
          <p14:tracePt t="298200" x="5946775" y="3714750"/>
          <p14:tracePt t="298233" x="5956300" y="3714750"/>
          <p14:tracePt t="298266" x="5938838" y="3786188"/>
          <p14:tracePt t="298300" x="5688013" y="4116388"/>
          <p14:tracePt t="298338" x="5581650" y="4233863"/>
          <p14:tracePt t="298433" x="5715000" y="4179888"/>
          <p14:tracePt t="298466" x="5840413" y="4152900"/>
          <p14:tracePt t="298485" x="5857875" y="4152900"/>
          <p14:tracePt t="298533" x="5867400" y="4162425"/>
          <p14:tracePt t="298555" x="5795963" y="4224338"/>
          <p14:tracePt t="298589" x="5670550" y="4305300"/>
          <p14:tracePt t="298617" x="5653088" y="4305300"/>
          <p14:tracePt t="298700" x="5759450" y="4214813"/>
          <p14:tracePt t="298734" x="5830888" y="4187825"/>
          <p14:tracePt t="298783" x="5840413" y="4187825"/>
          <p14:tracePt t="298872" x="5830888" y="4197350"/>
          <p14:tracePt t="298933" x="5894388" y="4135438"/>
          <p14:tracePt t="298967" x="5956300" y="4090988"/>
          <p14:tracePt t="298986" x="5965825" y="4071938"/>
          <p14:tracePt t="299039" x="5921375" y="4116388"/>
          <p14:tracePt t="299072" x="5822950" y="4206875"/>
          <p14:tracePt t="299106" x="5741988" y="4305300"/>
          <p14:tracePt t="299134" x="5732463" y="4313238"/>
          <p14:tracePt t="299183" x="5768975" y="4233863"/>
          <p14:tracePt t="299217" x="5830888" y="4206875"/>
          <p14:tracePt t="299250" x="5894388" y="4197350"/>
          <p14:tracePt t="299283" x="5992813" y="4197350"/>
          <p14:tracePt t="299308" x="6099175" y="4179888"/>
          <p14:tracePt t="299337" x="6278563" y="4162425"/>
          <p14:tracePt t="299368" x="6599238" y="4135438"/>
          <p14:tracePt t="299400" x="6724650" y="4090988"/>
          <p14:tracePt t="299434" x="6732588" y="4090988"/>
          <p14:tracePt t="299484" x="6742113" y="4090988"/>
          <p14:tracePt t="299700" x="6732588" y="4090988"/>
          <p14:tracePt t="299856" x="6688138" y="4108450"/>
          <p14:tracePt t="299888" x="6581775" y="4162425"/>
          <p14:tracePt t="299920" x="6545263" y="4187825"/>
          <p14:tracePt t="299952" x="6527800" y="4197350"/>
          <p14:tracePt t="301434" x="6527800" y="4179888"/>
          <p14:tracePt t="301934" x="6527800" y="4170363"/>
          <p14:tracePt t="302200" x="6527800" y="4162425"/>
          <p14:tracePt t="302267" x="6527800" y="4152900"/>
          <p14:tracePt t="302356" x="6527800" y="4143375"/>
          <p14:tracePt t="302417" x="6545263" y="4054475"/>
          <p14:tracePt t="302451" x="6599238" y="3884613"/>
          <p14:tracePt t="302484" x="6616700" y="3830638"/>
          <p14:tracePt t="302517" x="6635750" y="3805238"/>
          <p14:tracePt t="302605" x="6635750" y="3857625"/>
          <p14:tracePt t="302635" x="6599238" y="3938588"/>
          <p14:tracePt t="302667" x="6581775" y="3956050"/>
          <p14:tracePt t="302784" x="6581775" y="3884613"/>
          <p14:tracePt t="302806" x="6581775" y="3840163"/>
          <p14:tracePt t="302840" x="6581775" y="3795713"/>
          <p14:tracePt t="302868" x="6589713" y="3751263"/>
          <p14:tracePt t="302900" x="6599238" y="3706813"/>
          <p14:tracePt t="302934" x="6616700" y="3662363"/>
          <p14:tracePt t="302967" x="6626225" y="3652838"/>
          <p14:tracePt t="303051" x="6589713" y="3733800"/>
          <p14:tracePt t="303089" x="6197600" y="3973513"/>
          <p14:tracePt t="303123" x="5857875" y="4108450"/>
          <p14:tracePt t="303167" x="5803900" y="4125913"/>
          <p14:tracePt t="303267" x="5813425" y="4116388"/>
          <p14:tracePt t="303305" x="5830888" y="4116388"/>
          <p14:tracePt t="303340" x="5875338" y="4125913"/>
          <p14:tracePt t="303368" x="5956300" y="4152900"/>
          <p14:tracePt t="303401" x="6018213" y="4162425"/>
          <p14:tracePt t="303434" x="6045200" y="4170363"/>
          <p14:tracePt t="303484" x="6064250" y="4170363"/>
          <p14:tracePt t="303517" x="6072188" y="4170363"/>
          <p14:tracePt t="303701" x="6064250" y="4170363"/>
          <p14:tracePt t="303872" x="6054725" y="4170363"/>
          <p14:tracePt t="303917" x="6018213" y="4170363"/>
          <p14:tracePt t="303951" x="5992813" y="4170363"/>
          <p14:tracePt t="303984" x="5983288" y="4170363"/>
          <p14:tracePt t="304018" x="5973763" y="4170363"/>
          <p14:tracePt t="304184" x="5983288" y="4170363"/>
          <p14:tracePt t="304234" x="5956300" y="4187825"/>
          <p14:tracePt t="304267" x="5768975" y="4251325"/>
          <p14:tracePt t="304306" x="5465763" y="4322763"/>
          <p14:tracePt t="304339" x="5340350" y="4367213"/>
          <p14:tracePt t="304373" x="5241925" y="4376738"/>
          <p14:tracePt t="304401" x="5187950" y="4376738"/>
          <p14:tracePt t="304434" x="5170488" y="4376738"/>
          <p14:tracePt t="304467" x="5126038" y="4384675"/>
          <p14:tracePt t="304486" x="5116513" y="4384675"/>
          <p14:tracePt t="304517" x="5037138" y="4384675"/>
          <p14:tracePt t="304540" x="4938713" y="4402138"/>
          <p14:tracePt t="304573" x="4652963" y="4402138"/>
          <p14:tracePt t="304606" x="4446588" y="4438650"/>
          <p14:tracePt t="304635" x="4268788" y="4448175"/>
          <p14:tracePt t="304667" x="4205288" y="4465638"/>
          <p14:tracePt t="304700" x="4089400" y="4465638"/>
          <p14:tracePt t="304734" x="3990975" y="4456113"/>
          <p14:tracePt t="304768" x="3973513" y="4456113"/>
          <p14:tracePt t="304841" x="3965575" y="4456113"/>
          <p14:tracePt t="304934" x="3946525" y="4456113"/>
          <p14:tracePt t="304967" x="3938588" y="4438650"/>
          <p14:tracePt t="304987" x="3902075" y="4394200"/>
          <p14:tracePt t="305034" x="3840163" y="4278313"/>
          <p14:tracePt t="305072" x="3830638" y="4224338"/>
          <p14:tracePt t="305106" x="3830638" y="4197350"/>
          <p14:tracePt t="305135" x="3830638" y="4116388"/>
          <p14:tracePt t="305168" x="3813175" y="4019550"/>
          <p14:tracePt t="305185" x="3813175" y="3983038"/>
          <p14:tracePt t="305217" x="3803650" y="3830638"/>
          <p14:tracePt t="305251" x="3803650" y="3724275"/>
          <p14:tracePt t="305284" x="3803650" y="3679825"/>
          <p14:tracePt t="305306" x="3830638" y="3679825"/>
          <p14:tracePt t="305340" x="3946525" y="3679825"/>
          <p14:tracePt t="305373" x="4108450" y="3679825"/>
          <p14:tracePt t="305418" x="4340225" y="3813175"/>
          <p14:tracePt t="305451" x="4510088" y="3983038"/>
          <p14:tracePt t="305484" x="4589463" y="4090988"/>
          <p14:tracePt t="305517" x="4598988" y="4135438"/>
          <p14:tracePt t="305551" x="4598988" y="4241800"/>
          <p14:tracePt t="305574" x="4545013" y="4330700"/>
          <p14:tracePt t="305607" x="4375150" y="4473575"/>
          <p14:tracePt t="305635" x="4330700" y="4492625"/>
          <p14:tracePt t="305667" x="4295775" y="4492625"/>
          <p14:tracePt t="305700" x="4224338" y="4492625"/>
          <p14:tracePt t="305734" x="4081463" y="4492625"/>
          <p14:tracePt t="305767" x="4017963" y="4492625"/>
          <p14:tracePt t="305801" x="3973513" y="4438650"/>
          <p14:tracePt t="305839" x="3795713" y="4224338"/>
          <p14:tracePt t="305869" x="3724275" y="4098925"/>
          <p14:tracePt t="305901" x="3705225" y="3983038"/>
          <p14:tracePt t="305934" x="3714750" y="3822700"/>
          <p14:tracePt t="305967" x="3795713" y="3679825"/>
          <p14:tracePt t="305987" x="3875088" y="3598863"/>
          <p14:tracePt t="306018" x="4089400" y="3517900"/>
          <p14:tracePt t="306056" x="4295775" y="3500438"/>
          <p14:tracePt t="306090" x="4438650" y="3625850"/>
          <p14:tracePt t="306123" x="4510088" y="3724275"/>
          <p14:tracePt t="306152" x="4562475" y="3929063"/>
          <p14:tracePt t="306184" x="4562475" y="4054475"/>
          <p14:tracePt t="306217" x="4483100" y="4322763"/>
          <p14:tracePt t="306251" x="4375150" y="4448175"/>
          <p14:tracePt t="306284" x="4286250" y="4483100"/>
          <p14:tracePt t="306322" x="4071938" y="4527550"/>
          <p14:tracePt t="306357" x="3867150" y="4527550"/>
          <p14:tracePt t="306385" x="3803650" y="4500563"/>
          <p14:tracePt t="306418" x="3751263" y="4456113"/>
          <p14:tracePt t="306451" x="3732213" y="4376738"/>
          <p14:tracePt t="306484" x="3732213" y="4090988"/>
          <p14:tracePt t="306517" x="3813175" y="3840163"/>
          <p14:tracePt t="306568" x="4000500" y="3706813"/>
          <p14:tracePt t="306606" x="4205288" y="3662363"/>
          <p14:tracePt t="306636" x="4446588" y="3662363"/>
          <p14:tracePt t="306669" x="4822825" y="3741738"/>
          <p14:tracePt t="306701" x="5099050" y="3911600"/>
          <p14:tracePt t="306734" x="5187950" y="4019550"/>
          <p14:tracePt t="306767" x="5251450" y="4135438"/>
          <p14:tracePt t="306801" x="5259388" y="4179888"/>
          <p14:tracePt t="306839" x="5259388" y="4187825"/>
          <p14:tracePt t="306869" x="5278438" y="4187825"/>
          <p14:tracePt t="306901" x="5500688" y="4162425"/>
          <p14:tracePt t="306934" x="5902325" y="4071938"/>
          <p14:tracePt t="306968" x="6286500" y="4037013"/>
          <p14:tracePt t="306987" x="6411913" y="4019550"/>
          <p14:tracePt t="307018" x="6643688" y="3992563"/>
          <p14:tracePt t="307051" x="6804025" y="3973513"/>
          <p14:tracePt t="307089" x="6902450" y="3973513"/>
          <p14:tracePt t="307123" x="6921500" y="3973513"/>
          <p14:tracePt t="307151" x="6929438" y="3973513"/>
          <p14:tracePt t="307184" x="6929438" y="3965575"/>
          <p14:tracePt t="307323" x="6929438" y="3956050"/>
          <p14:tracePt t="307389" x="6921500" y="3956050"/>
          <p14:tracePt t="307419" x="6894513" y="3956050"/>
          <p14:tracePt t="307451" x="6724650" y="3956050"/>
          <p14:tracePt t="307484" x="6545263" y="3992563"/>
          <p14:tracePt t="307517" x="6465888" y="4000500"/>
          <p14:tracePt t="307567" x="6456363" y="4000500"/>
          <p14:tracePt t="308106" x="6045200" y="4000500"/>
          <p14:tracePt t="308135" x="5330825" y="4090988"/>
          <p14:tracePt t="308168" x="4616450" y="4241800"/>
          <p14:tracePt t="308201" x="4491038" y="4268788"/>
          <p14:tracePt t="308235" x="4402138" y="4268788"/>
          <p14:tracePt t="308268" x="4276725" y="4286250"/>
          <p14:tracePt t="308301" x="4179888" y="4295775"/>
          <p14:tracePt t="308324" x="4152900" y="4295775"/>
          <p14:tracePt t="308372" x="4125913" y="4295775"/>
          <p14:tracePt t="308402" x="4062413" y="4295775"/>
          <p14:tracePt t="308434" x="4027488" y="4305300"/>
          <p14:tracePt t="308518" x="4027488" y="4313238"/>
          <p14:tracePt t="308568" x="4044950" y="4313238"/>
          <p14:tracePt t="308635" x="4062413" y="4313238"/>
          <p14:tracePt t="308701" x="4071938" y="4313238"/>
          <p14:tracePt t="308735" x="4187825" y="4313238"/>
          <p14:tracePt t="308768" x="4633913" y="4224338"/>
          <p14:tracePt t="308807" x="5303838" y="4116388"/>
          <p14:tracePt t="308840" x="5786438" y="4098925"/>
          <p14:tracePt t="308857" x="5902325" y="4098925"/>
          <p14:tracePt t="308886" x="6054725" y="4098925"/>
          <p14:tracePt t="308918" x="6197600" y="4116388"/>
          <p14:tracePt t="308951" x="6313488" y="4116388"/>
          <p14:tracePt t="308984" x="6357938" y="4116388"/>
          <p14:tracePt t="309018" x="6411913" y="4116388"/>
          <p14:tracePt t="309068" x="6421438" y="4116388"/>
          <p14:tracePt t="309106" x="6438900" y="4116388"/>
          <p14:tracePt t="309402" x="6421438" y="4116388"/>
          <p14:tracePt t="309451" x="6340475" y="4125913"/>
          <p14:tracePt t="309484" x="6108700" y="4197350"/>
          <p14:tracePt t="309518" x="5643563" y="4305300"/>
          <p14:tracePt t="309551" x="5160963" y="4357688"/>
          <p14:tracePt t="309574" x="4875213" y="4357688"/>
          <p14:tracePt t="309607" x="4554538" y="4340225"/>
          <p14:tracePt t="309636" x="4286250" y="4305300"/>
          <p14:tracePt t="309668" x="3983038" y="4206875"/>
          <p14:tracePt t="309701" x="3732213" y="4162425"/>
          <p14:tracePt t="309734" x="3670300" y="4162425"/>
          <p14:tracePt t="309768" x="3660775" y="4162425"/>
          <p14:tracePt t="309873" x="3679825" y="4170363"/>
          <p14:tracePt t="309902" x="3714750" y="4259263"/>
          <p14:tracePt t="309935" x="3724275" y="4322763"/>
          <p14:tracePt t="309968" x="3751263" y="4456113"/>
          <p14:tracePt t="309988" x="3751263" y="4510088"/>
          <p14:tracePt t="310034" x="3751263" y="4545013"/>
          <p14:tracePt t="310123" x="3803650" y="4429125"/>
          <p14:tracePt t="310140" x="3857625" y="4295775"/>
          <p14:tracePt t="310169" x="3946525" y="4090988"/>
          <p14:tracePt t="310201" x="3973513" y="3965575"/>
          <p14:tracePt t="310235" x="3973513" y="3956050"/>
          <p14:tracePt t="310318" x="3973513" y="4010025"/>
          <p14:tracePt t="310357" x="3973513" y="4187825"/>
          <p14:tracePt t="310386" x="3973513" y="4278313"/>
          <p14:tracePt t="310418" x="3973513" y="4313238"/>
          <p14:tracePt t="310518" x="3973513" y="4295775"/>
          <p14:tracePt t="310551" x="3973513" y="4206875"/>
          <p14:tracePt t="310574" x="3973513" y="4179888"/>
          <p14:tracePt t="310607" x="3973513" y="4152900"/>
          <p14:tracePt t="310701" x="3973513" y="4214813"/>
          <p14:tracePt t="310735" x="3973513" y="4411663"/>
          <p14:tracePt t="310768" x="3973513" y="4465638"/>
          <p14:tracePt t="310801" x="3973513" y="4473575"/>
          <p14:tracePt t="310840" x="3973513" y="4438650"/>
          <p14:tracePt t="310872" x="3956050" y="4376738"/>
          <p14:tracePt t="310902" x="3965575" y="4259263"/>
          <p14:tracePt t="310935" x="3973513" y="4241800"/>
          <p14:tracePt t="310968" x="3973513" y="4233863"/>
          <p14:tracePt t="311019" x="3973513" y="4251325"/>
          <p14:tracePt t="311051" x="3973513" y="4411663"/>
          <p14:tracePt t="311074" x="3973513" y="4519613"/>
          <p14:tracePt t="311107" x="3973513" y="4564063"/>
          <p14:tracePt t="311152" x="3956050" y="4564063"/>
          <p14:tracePt t="311185" x="3946525" y="4545013"/>
          <p14:tracePt t="311218" x="3946525" y="4448175"/>
          <p14:tracePt t="311252" x="3946525" y="4295775"/>
          <p14:tracePt t="311301" x="3965575" y="4170363"/>
          <p14:tracePt t="311340" x="3965575" y="4162425"/>
          <p14:tracePt t="311390" x="3973513" y="4214813"/>
          <p14:tracePt t="311420" x="3973513" y="4357688"/>
          <p14:tracePt t="311452" x="3973513" y="4473575"/>
          <p14:tracePt t="311485" x="3973513" y="4492625"/>
          <p14:tracePt t="311574" x="3973513" y="4448175"/>
          <p14:tracePt t="311607" x="3973513" y="4251325"/>
          <p14:tracePt t="311636" x="3990975" y="4162425"/>
          <p14:tracePt t="311668" x="3990975" y="4116388"/>
          <p14:tracePt t="311702" x="4000500" y="4090988"/>
          <p14:tracePt t="311735" x="4000500" y="4108450"/>
          <p14:tracePt t="311768" x="4017963" y="4251325"/>
          <p14:tracePt t="311818" x="4017963" y="4465638"/>
          <p14:tracePt t="311857" x="4010025" y="4492625"/>
          <p14:tracePt t="311935" x="4010025" y="4456113"/>
          <p14:tracePt t="311968" x="4010025" y="4241800"/>
          <p14:tracePt t="311988" x="4010025" y="4027488"/>
          <p14:tracePt t="312019" x="4017963" y="3965575"/>
          <p14:tracePt t="312051" x="4017963" y="3938588"/>
          <p14:tracePt t="312106" x="4027488" y="3973513"/>
          <p14:tracePt t="312136" x="4027488" y="4064000"/>
          <p14:tracePt t="312168" x="4027488" y="4233863"/>
          <p14:tracePt t="312202" x="4027488" y="4278313"/>
          <p14:tracePt t="312235" x="4027488" y="4305300"/>
          <p14:tracePt t="312323" x="4027488" y="4295775"/>
          <p14:tracePt t="312357" x="4027488" y="4214813"/>
          <p14:tracePt t="312386" x="4027488" y="4081463"/>
          <p14:tracePt t="312418" x="4027488" y="4037013"/>
          <p14:tracePt t="312452" x="4027488" y="4019550"/>
          <p14:tracePt t="312518" x="4037013" y="4044950"/>
          <p14:tracePt t="312568" x="4054475" y="4187825"/>
          <p14:tracePt t="312606" x="4062413" y="4357688"/>
          <p14:tracePt t="312636" x="4062413" y="4384675"/>
          <p14:tracePt t="312668" x="4062413" y="4402138"/>
          <p14:tracePt t="312735" x="4062413" y="4367213"/>
          <p14:tracePt t="312769" x="4062413" y="4206875"/>
          <p14:tracePt t="312818" x="4081463" y="3956050"/>
          <p14:tracePt t="312857" x="4081463" y="3948113"/>
          <p14:tracePt t="312952" x="4081463" y="3965575"/>
          <p14:tracePt t="312985" x="4081463" y="3983038"/>
          <p14:tracePt t="313019" x="4081463" y="4010025"/>
          <p14:tracePt t="313051" x="4081463" y="4064000"/>
          <p14:tracePt t="313074" x="4081463" y="4108450"/>
          <p14:tracePt t="313107" x="4081463" y="4135438"/>
          <p14:tracePt t="313136" x="4081463" y="4152900"/>
          <p14:tracePt t="313485" x="3357563" y="3160713"/>
          <p14:tracePt t="313519" x="2312988" y="1687513"/>
          <p14:tracePt t="313569" x="2062163" y="1276350"/>
          <p14:tracePt t="313607" x="2044700" y="1276350"/>
          <p14:tracePt t="313652" x="2036763" y="1276350"/>
          <p14:tracePt t="313685" x="1973263" y="1322388"/>
          <p14:tracePt t="313718" x="1751013" y="1446213"/>
          <p14:tracePt t="313752" x="1571625" y="1554163"/>
          <p14:tracePt t="313785" x="1536700" y="1571625"/>
          <p14:tracePt t="313807" x="1490663" y="1608138"/>
          <p14:tracePt t="313841" x="1347788" y="1697038"/>
          <p14:tracePt t="313874" x="1295400" y="1704975"/>
          <p14:tracePt t="313902" x="1258888" y="1704975"/>
          <p14:tracePt t="313935" x="1241425" y="1643063"/>
          <p14:tracePt t="313968" x="1241425" y="1581150"/>
          <p14:tracePt t="313987" x="1401763" y="1419225"/>
          <p14:tracePt t="314019" x="2027238" y="1276350"/>
          <p14:tracePt t="314052" x="2347913" y="1366838"/>
          <p14:tracePt t="314075" x="2490788" y="1581150"/>
          <p14:tracePt t="314108" x="2509838" y="2108200"/>
          <p14:tracePt t="314140" x="2224088" y="2420938"/>
          <p14:tracePt t="314170" x="1731963" y="2571750"/>
          <p14:tracePt t="314202" x="1393825" y="2563813"/>
          <p14:tracePt t="314235" x="1027113" y="2322513"/>
          <p14:tracePt t="314268" x="982663" y="1795463"/>
          <p14:tracePt t="314302" x="1223963" y="1509713"/>
          <p14:tracePt t="314340" x="1482725" y="1473200"/>
          <p14:tracePt t="314374" x="1670050" y="1660525"/>
          <p14:tracePt t="314403" x="1758950" y="1830388"/>
          <p14:tracePt t="314435" x="1697038" y="2089150"/>
          <p14:tracePt t="314469" x="1509713" y="2232025"/>
          <p14:tracePt t="314487" x="1276350" y="2322513"/>
          <p14:tracePt t="314519" x="1027113" y="2303463"/>
          <p14:tracePt t="314568" x="965200" y="1874838"/>
          <p14:tracePt t="314607" x="1330325" y="1312863"/>
          <p14:tracePt t="314637" x="1731963" y="1116013"/>
          <p14:tracePt t="314669" x="2197100" y="1160463"/>
          <p14:tracePt t="314702" x="2500313" y="1581150"/>
          <p14:tracePt t="314735" x="2581275" y="1946275"/>
          <p14:tracePt t="314761" x="2357438" y="2384425"/>
          <p14:tracePt t="314794" x="2054225" y="2517775"/>
          <p14:tracePt t="314826" x="1527175" y="2544763"/>
          <p14:tracePt t="314857" x="1223963" y="2393950"/>
          <p14:tracePt t="314891" x="1017588" y="1849438"/>
          <p14:tracePt t="314920" x="1179513" y="1241425"/>
          <p14:tracePt t="314952" x="1509713" y="1108075"/>
          <p14:tracePt t="314985" x="2017713" y="1214438"/>
          <p14:tracePt t="315019" x="2286000" y="1625600"/>
          <p14:tracePt t="315052" x="2303463" y="1920875"/>
          <p14:tracePt t="315074" x="2224088" y="2108200"/>
          <p14:tracePt t="315107" x="1751013" y="2278063"/>
          <p14:tracePt t="315136" x="1446213" y="2278063"/>
          <p14:tracePt t="315168" x="1116013" y="2071688"/>
          <p14:tracePt t="315202" x="1098550" y="1839913"/>
          <p14:tracePt t="315235" x="1446213" y="1581150"/>
          <p14:tracePt t="315268" x="1938338" y="1482725"/>
          <p14:tracePt t="315302" x="2393950" y="1490663"/>
          <p14:tracePt t="315324" x="2465388" y="1571625"/>
          <p14:tracePt t="315357" x="2393950" y="1893888"/>
          <p14:tracePt t="315386" x="2081213" y="2170113"/>
          <p14:tracePt t="315418" x="1419225" y="2411413"/>
          <p14:tracePt t="315452" x="1044575" y="2393950"/>
          <p14:tracePt t="315485" x="973138" y="2160588"/>
          <p14:tracePt t="315518" x="1179513" y="1687513"/>
          <p14:tracePt t="315552" x="1768475" y="1428750"/>
          <p14:tracePt t="315590" x="2125663" y="1482725"/>
          <p14:tracePt t="315624" x="2170113" y="1687513"/>
          <p14:tracePt t="315653" x="1884363" y="2455863"/>
          <p14:tracePt t="315685" x="1598613" y="2643188"/>
          <p14:tracePt t="315719" x="1285875" y="2554288"/>
          <p14:tracePt t="315752" x="1231900" y="2017713"/>
          <p14:tracePt t="315785" x="1401763" y="1785938"/>
          <p14:tracePt t="315824" x="1795463" y="1795463"/>
          <p14:tracePt t="315858" x="2098675" y="2009775"/>
          <p14:tracePt t="315886" x="2170113" y="2214563"/>
          <p14:tracePt t="315919" x="2108200" y="2536825"/>
          <p14:tracePt t="315952" x="1938338" y="2616200"/>
          <p14:tracePt t="315985" x="1660525" y="2616200"/>
          <p14:tracePt t="316019" x="1438275" y="2349500"/>
          <p14:tracePt t="316044" x="1419225" y="1992313"/>
          <p14:tracePt t="316075" x="1581150" y="1687513"/>
          <p14:tracePt t="316107" x="1938338" y="1500188"/>
          <p14:tracePt t="316137" x="2214563" y="1670050"/>
          <p14:tracePt t="316169" x="2330450" y="1965325"/>
          <p14:tracePt t="316202" x="2286000" y="2428875"/>
          <p14:tracePt t="316235" x="1893888" y="2714625"/>
          <p14:tracePt t="316269" x="1670050" y="2732088"/>
          <p14:tracePt t="316302" x="1384300" y="2509838"/>
          <p14:tracePt t="316335" x="1357313" y="2179638"/>
          <p14:tracePt t="316374" x="1643063" y="1973263"/>
          <p14:tracePt t="316403" x="2081213" y="1965325"/>
          <p14:tracePt t="316435" x="2268538" y="2081213"/>
          <p14:tracePt t="316468" x="2339975" y="2473325"/>
          <p14:tracePt t="316488" x="2241550" y="2706688"/>
          <p14:tracePt t="316536" x="1830388" y="2813050"/>
          <p14:tracePt t="316585" x="1446213" y="2322513"/>
          <p14:tracePt t="316623" x="1411288" y="2000250"/>
          <p14:tracePt t="316653" x="1527175" y="1874838"/>
          <p14:tracePt t="316686" x="1938338" y="1839913"/>
          <p14:tracePt t="316719" x="2133600" y="1946275"/>
          <p14:tracePt t="316752" x="2224088" y="2278063"/>
          <p14:tracePt t="316786" x="2044700" y="2616200"/>
          <p14:tracePt t="316824" x="1633538" y="2714625"/>
          <p14:tracePt t="316858" x="1581150" y="2714625"/>
          <p14:tracePt t="316907" x="1581150" y="2724150"/>
          <p14:tracePt t="317141" x="1196975" y="2759075"/>
          <p14:tracePt t="317171" x="911225" y="2751138"/>
          <p14:tracePt t="317203" x="536575" y="2446338"/>
          <p14:tracePt t="317236" x="455613" y="2152650"/>
          <p14:tracePt t="317269" x="598488" y="1741488"/>
          <p14:tracePt t="317302" x="1000125" y="1598613"/>
          <p14:tracePt t="317324" x="1295400" y="1643063"/>
          <p14:tracePt t="317358" x="1509713" y="1955800"/>
          <p14:tracePt t="317386" x="1500188" y="2312988"/>
          <p14:tracePt t="317419" x="1258888" y="2687638"/>
          <p14:tracePt t="317452" x="1214438" y="2714625"/>
          <p14:tracePt t="317485" x="1179513" y="2616200"/>
          <p14:tracePt t="317519" x="1179513" y="2482850"/>
          <p14:tracePt t="317552" x="1384300" y="2411413"/>
          <p14:tracePt t="317590" x="1803400" y="2473325"/>
          <p14:tracePt t="317624" x="2027238" y="2679700"/>
          <p14:tracePt t="317653" x="2036763" y="2874963"/>
          <p14:tracePt t="317686" x="1919288" y="3125788"/>
          <p14:tracePt t="317719" x="1830388" y="3160713"/>
          <p14:tracePt t="317737" x="1822450" y="3160713"/>
          <p14:tracePt t="317769" x="1679575" y="3017838"/>
          <p14:tracePt t="317819" x="1704975" y="2965450"/>
          <p14:tracePt t="317857" x="1946275" y="2867025"/>
          <p14:tracePt t="317886" x="2152650" y="2822575"/>
          <p14:tracePt t="317919" x="2490788" y="2786063"/>
          <p14:tracePt t="317953" x="2884488" y="2813050"/>
          <p14:tracePt t="317986" x="3089275" y="2884488"/>
          <p14:tracePt t="318004" x="3205163" y="2955925"/>
          <p14:tracePt t="318036" x="3313113" y="3116263"/>
          <p14:tracePt t="318086" x="3340100" y="3421063"/>
          <p14:tracePt t="318124" x="3295650" y="3571875"/>
          <p14:tracePt t="318153" x="3259138" y="3616325"/>
          <p14:tracePt t="318186" x="3205163" y="3643313"/>
          <p14:tracePt t="318552" x="3608388" y="3697288"/>
          <p14:tracePt t="318575" x="3929063" y="3795713"/>
          <p14:tracePt t="318608" x="4125913" y="3857625"/>
          <p14:tracePt t="318637" x="4205288" y="3894138"/>
          <p14:tracePt t="318669" x="4340225" y="3992563"/>
          <p14:tracePt t="318703" x="4411663" y="4071938"/>
          <p14:tracePt t="318736" x="4456113" y="4187825"/>
          <p14:tracePt t="318769" x="4446588" y="4376738"/>
          <p14:tracePt t="318793" x="4384675" y="4492625"/>
          <p14:tracePt t="318825" x="4348163" y="4537075"/>
          <p14:tracePt t="318907" x="4518025" y="4492625"/>
          <p14:tracePt t="318937" x="4921250" y="4367213"/>
          <p14:tracePt t="318969" x="5197475" y="4251325"/>
          <p14:tracePt t="318988" x="5429250" y="4162425"/>
          <p14:tracePt t="319020" x="5581650" y="4116388"/>
          <p14:tracePt t="319069" x="5616575" y="4116388"/>
          <p14:tracePt t="319186" x="5564188" y="4162425"/>
          <p14:tracePt t="319219" x="5322888" y="4278313"/>
          <p14:tracePt t="319253" x="4983163" y="4394200"/>
          <p14:tracePt t="319286" x="4714875" y="4465638"/>
          <p14:tracePt t="319309" x="4375150" y="4510088"/>
          <p14:tracePt t="319342" x="4062413" y="4510088"/>
          <p14:tracePt t="319375" x="4027488" y="4510088"/>
          <p14:tracePt t="319452" x="4062413" y="4492625"/>
          <p14:tracePt t="319486" x="4429125" y="4421188"/>
          <p14:tracePt t="319519" x="4938713" y="4330700"/>
          <p14:tracePt t="319552" x="5251450" y="4295775"/>
          <p14:tracePt t="319575" x="5564188" y="4278313"/>
          <p14:tracePt t="319608" x="5857875" y="4278313"/>
          <p14:tracePt t="319637" x="5894388" y="4278313"/>
          <p14:tracePt t="319669" x="5902325" y="4278313"/>
          <p14:tracePt t="319702" x="5857875" y="4278313"/>
          <p14:tracePt t="319736" x="5759450" y="4278313"/>
          <p14:tracePt t="319754" x="5707063" y="4278313"/>
          <p14:tracePt t="319786" x="5456238" y="4295775"/>
          <p14:tracePt t="319824" x="5170488" y="4394200"/>
          <p14:tracePt t="319858" x="4867275" y="4572000"/>
          <p14:tracePt t="319891" x="4786313" y="4616450"/>
          <p14:tracePt t="319920" x="4768850" y="4625975"/>
          <p14:tracePt t="319987" x="4803775" y="4616450"/>
          <p14:tracePt t="320020" x="5135563" y="4465638"/>
          <p14:tracePt t="320069" x="5599113" y="4305300"/>
          <p14:tracePt t="320092" x="5724525" y="4295775"/>
          <p14:tracePt t="320124" x="5786438" y="4278313"/>
          <p14:tracePt t="320153" x="5822950" y="4268788"/>
          <p14:tracePt t="320203" x="5875338" y="4259263"/>
          <p14:tracePt t="320236" x="5902325" y="4251325"/>
          <p14:tracePt t="320341" x="5902325" y="4233863"/>
          <p14:tracePt t="320419" x="5921375" y="4214813"/>
          <p14:tracePt t="320452" x="5929313" y="4197350"/>
          <p14:tracePt t="320486" x="5929313" y="4187825"/>
          <p14:tracePt t="320591" x="5884863" y="4187825"/>
          <p14:tracePt t="320625" x="5599113" y="4197350"/>
          <p14:tracePt t="320653" x="5483225" y="4197350"/>
          <p14:tracePt t="320686" x="5446713" y="4197350"/>
          <p14:tracePt t="320720" x="5438775" y="4197350"/>
          <p14:tracePt t="320836" x="5446713" y="4197350"/>
          <p14:tracePt t="320953" x="5411788" y="4197350"/>
          <p14:tracePt t="320987" x="5402263" y="4197350"/>
          <p14:tracePt t="321069" x="5473700" y="4197350"/>
          <p14:tracePt t="321091" x="5545138" y="4197350"/>
          <p14:tracePt t="321125" x="5589588" y="4197350"/>
          <p14:tracePt t="321153" x="5599113" y="4197350"/>
          <p14:tracePt t="321219" x="5554663" y="4197350"/>
          <p14:tracePt t="321252" x="5367338" y="4224338"/>
          <p14:tracePt t="321286" x="5313363" y="4224338"/>
          <p14:tracePt t="321391" x="5438775" y="4224338"/>
          <p14:tracePt t="321421" x="5589588" y="4224338"/>
          <p14:tracePt t="321453" x="5688013" y="4224338"/>
          <p14:tracePt t="321486" x="5697538" y="4224338"/>
          <p14:tracePt t="321553" x="5473700" y="4224338"/>
          <p14:tracePt t="321575" x="5384800" y="4224338"/>
          <p14:tracePt t="321608" x="5375275" y="4224338"/>
          <p14:tracePt t="321703" x="5411788" y="4224338"/>
          <p14:tracePt t="321736" x="5465763" y="4224338"/>
          <p14:tracePt t="321769" x="5473700" y="4224338"/>
          <p14:tracePt t="321803" x="5483225" y="4224338"/>
          <p14:tracePt t="321903" x="5473700" y="4224338"/>
          <p14:tracePt t="321936" x="5465763" y="4224338"/>
          <p14:tracePt t="321969" x="5456238" y="4224338"/>
          <p14:tracePt t="322140" x="5465763" y="4224338"/>
          <p14:tracePt t="322170" x="5483225" y="4224338"/>
          <p14:tracePt t="322203" x="5581650" y="4224338"/>
          <p14:tracePt t="322236" x="5653088" y="4214813"/>
          <p14:tracePt t="322270" x="5707063" y="4206875"/>
          <p14:tracePt t="322293" x="5732463" y="4206875"/>
          <p14:tracePt t="322324" x="5751513" y="4206875"/>
          <p14:tracePt t="322358" x="5759450" y="4206875"/>
          <p14:tracePt t="322392" x="5759450" y="4197350"/>
          <p14:tracePt t="322421" x="5670550" y="4197350"/>
          <p14:tracePt t="322453" x="5330825" y="4259263"/>
          <p14:tracePt t="322487" x="4956175" y="4330700"/>
          <p14:tracePt t="322519" x="4759325" y="4376738"/>
          <p14:tracePt t="322553" x="4527550" y="4421188"/>
          <p14:tracePt t="322576" x="4473575" y="4421188"/>
          <p14:tracePt t="322608" x="4456113" y="4421188"/>
          <p14:tracePt t="322641" x="4438650" y="4438650"/>
          <p14:tracePt t="322670" x="4367213" y="4456113"/>
          <p14:tracePt t="322703" x="4224338" y="4527550"/>
          <p14:tracePt t="322736" x="4197350" y="4537075"/>
          <p14:tracePt t="322770" x="4197350" y="4545013"/>
          <p14:tracePt t="322819" x="4187825" y="4564063"/>
          <p14:tracePt t="322844" x="4179888" y="4598988"/>
          <p14:tracePt t="322876" x="4160838" y="4608513"/>
          <p14:tracePt t="322970" x="4152900" y="4608513"/>
          <p14:tracePt t="322988" x="4152900" y="4598988"/>
          <p14:tracePt t="323020" x="4152900" y="4510088"/>
          <p14:tracePt t="323053" x="4143375" y="4251325"/>
          <p14:tracePt t="323076" x="4143375" y="4054475"/>
          <p14:tracePt t="323108" x="4160838" y="3992563"/>
          <p14:tracePt t="323142" x="4160838" y="3973513"/>
          <p14:tracePt t="323203" x="4160838" y="4027488"/>
          <p14:tracePt t="323236" x="4133850" y="4313238"/>
          <p14:tracePt t="323269" x="4071938" y="4572000"/>
          <p14:tracePt t="323320" x="4062413" y="4608513"/>
          <p14:tracePt t="323403" x="4062413" y="4554538"/>
          <p14:tracePt t="323436" x="4062413" y="4367213"/>
          <p14:tracePt t="323469" x="4062413" y="4187825"/>
          <p14:tracePt t="323488" x="4062413" y="4179888"/>
          <p14:tracePt t="323586" x="4062413" y="4233863"/>
          <p14:tracePt t="323624" x="4062413" y="4411663"/>
          <p14:tracePt t="323654" x="4044950" y="4492625"/>
          <p14:tracePt t="323686" x="4044950" y="4527550"/>
          <p14:tracePt t="323786" x="4044950" y="4456113"/>
          <p14:tracePt t="323820" x="4089400" y="4054475"/>
          <p14:tracePt t="323858" x="4108450" y="3929063"/>
          <p14:tracePt t="323888" x="4108450" y="3921125"/>
          <p14:tracePt t="323936" x="4116388" y="3921125"/>
          <p14:tracePt t="323970" x="4116388" y="4098925"/>
          <p14:tracePt t="323989" x="4108450" y="4278313"/>
          <p14:tracePt t="324020" x="4089400" y="4394200"/>
          <p14:tracePt t="324053" x="4081463" y="4465638"/>
          <p14:tracePt t="324091" x="4071938" y="4465638"/>
          <p14:tracePt t="324158" x="4071938" y="4384675"/>
          <p14:tracePt t="324188" x="4071938" y="4143375"/>
          <p14:tracePt t="324219" x="4071938" y="4054475"/>
          <p14:tracePt t="324253" x="4071938" y="4019550"/>
          <p14:tracePt t="324337" x="4071938" y="4187825"/>
          <p14:tracePt t="324360" x="4071938" y="4330700"/>
          <p14:tracePt t="324392" x="4071938" y="4421188"/>
          <p14:tracePt t="324436" x="4071938" y="4429125"/>
          <p14:tracePt t="324520" x="4071938" y="4384675"/>
          <p14:tracePt t="324553" x="4071938" y="4206875"/>
          <p14:tracePt t="324576" x="4071938" y="4108450"/>
          <p14:tracePt t="324609" x="4071938" y="4081463"/>
          <p14:tracePt t="324720" x="4071938" y="4214813"/>
          <p14:tracePt t="324753" x="4054475" y="4448175"/>
          <p14:tracePt t="324786" x="4037013" y="4492625"/>
          <p14:tracePt t="324820" x="4037013" y="4500563"/>
          <p14:tracePt t="324892" x="4037013" y="4456113"/>
          <p14:tracePt t="324920" x="4037013" y="4349750"/>
          <p14:tracePt t="324953" x="4037013" y="4197350"/>
          <p14:tracePt t="324986" x="4044950" y="4170363"/>
          <p14:tracePt t="325020" x="4044950" y="4162425"/>
          <p14:tracePt t="325086" x="4054475" y="4170363"/>
          <p14:tracePt t="325124" x="4054475" y="4313238"/>
          <p14:tracePt t="325154" x="4054475" y="4438650"/>
          <p14:tracePt t="325186" x="4054475" y="4527550"/>
          <p14:tracePt t="325220" x="4054475" y="4537075"/>
          <p14:tracePt t="325303" x="4054475" y="4465638"/>
          <p14:tracePt t="325341" x="4054475" y="4305300"/>
          <p14:tracePt t="325375" x="4054475" y="4259263"/>
          <p14:tracePt t="325404" x="4062413" y="4233863"/>
          <p14:tracePt t="325487" x="4081463" y="4233863"/>
          <p14:tracePt t="325553" x="4081463" y="4251325"/>
          <p14:tracePt t="325576" x="4081463" y="4295775"/>
          <p14:tracePt t="325609" x="4081463" y="4473575"/>
          <p14:tracePt t="325642" x="4071938" y="4545013"/>
          <p14:tracePt t="325671" x="4071938" y="4581525"/>
          <p14:tracePt t="325703" x="4071938" y="4591050"/>
          <p14:tracePt t="325820" x="4116388" y="4581525"/>
          <p14:tracePt t="325842" x="4214813" y="4537075"/>
          <p14:tracePt t="325876" x="4303713" y="4519613"/>
          <p14:tracePt t="325904" x="4322763" y="4519613"/>
          <p14:tracePt t="325953" x="4330700" y="4519613"/>
          <p14:tracePt t="326053" x="4330700" y="4500563"/>
          <p14:tracePt t="326337" x="4330700" y="4492625"/>
          <p14:tracePt t="326487" x="4330700" y="4483100"/>
          <p14:tracePt t="326587" x="4330700" y="4473575"/>
          <p14:tracePt t="326609" x="4340225" y="4473575"/>
          <p14:tracePt t="326643" x="4375150" y="4456113"/>
          <p14:tracePt t="326671" x="4402138" y="4438650"/>
          <p14:tracePt t="326703" x="4438650" y="4429125"/>
          <p14:tracePt t="326737" x="4456113" y="4421188"/>
          <p14:tracePt t="326770" x="4527550" y="4411663"/>
          <p14:tracePt t="326803" x="4554538" y="4402138"/>
          <p14:tracePt t="326842" x="4581525" y="4394200"/>
          <p14:tracePt t="326875" x="4625975" y="4376738"/>
          <p14:tracePt t="326904" x="4670425" y="4367213"/>
          <p14:tracePt t="326937" x="4714875" y="4349750"/>
          <p14:tracePt t="326970" x="4732338" y="4330700"/>
          <p14:tracePt t="326989" x="4759325" y="4330700"/>
          <p14:tracePt t="327021" x="4803775" y="4322763"/>
          <p14:tracePt t="327375" x="5018088" y="4322763"/>
          <p14:tracePt t="327404" x="5160963" y="4322763"/>
          <p14:tracePt t="327437" x="5349875" y="4340225"/>
          <p14:tracePt t="327470" x="5492750" y="4357688"/>
          <p14:tracePt t="327489" x="5537200" y="4357688"/>
          <p14:tracePt t="327520" x="5599113" y="4357688"/>
          <p14:tracePt t="327554" x="5697538" y="4357688"/>
          <p14:tracePt t="327592" x="5795963" y="4357688"/>
          <p14:tracePt t="327626" x="5857875" y="4357688"/>
          <p14:tracePt t="327659" x="5875338" y="4357688"/>
          <p14:tracePt t="327689" x="5884863" y="4357688"/>
          <p14:tracePt t="327720" x="5894388" y="4357688"/>
          <p14:tracePt t="332471" x="5518150" y="4394200"/>
          <p14:tracePt t="332490" x="5135563" y="4394200"/>
          <p14:tracePt t="332506" x="4921250" y="4411663"/>
          <p14:tracePt t="332537" x="4608513" y="4448175"/>
          <p14:tracePt t="332571" x="4330700" y="4519613"/>
          <p14:tracePt t="332593" x="4187825" y="4581525"/>
          <p14:tracePt t="332626" x="4160838" y="4591050"/>
          <p14:tracePt t="332754" x="4160838" y="4598988"/>
          <p14:tracePt t="332838" x="4160838" y="4608513"/>
          <p14:tracePt t="332875" x="4133850" y="4608513"/>
          <p14:tracePt t="332925" x="4098925" y="4635500"/>
          <p14:tracePt t="332956" x="4010025" y="4697413"/>
          <p14:tracePt t="332988" x="3965575" y="4751388"/>
          <p14:tracePt t="333021" x="3929063" y="4849813"/>
          <p14:tracePt t="333054" x="3902075" y="5019675"/>
          <p14:tracePt t="333088" x="3884613" y="5162550"/>
          <p14:tracePt t="333126" x="3884613" y="5305425"/>
          <p14:tracePt t="333155" x="3884613" y="5384800"/>
          <p14:tracePt t="333187" x="3884613" y="5500688"/>
          <p14:tracePt t="333221" x="3884613" y="5643563"/>
          <p14:tracePt t="333254" x="3884613" y="5689600"/>
          <p14:tracePt t="333287" x="3884613" y="5741988"/>
          <p14:tracePt t="333321" x="3884613" y="5786438"/>
          <p14:tracePt t="333343" x="3875088" y="5786438"/>
          <p14:tracePt t="333471" x="3884613" y="5715000"/>
          <p14:tracePt t="333490" x="3911600" y="5537200"/>
          <p14:tracePt t="333521" x="3946525" y="5313363"/>
          <p14:tracePt t="333554" x="3983038" y="5045075"/>
          <p14:tracePt t="333577" x="4027488" y="4902200"/>
          <p14:tracePt t="333610" x="4081463" y="4768850"/>
          <p14:tracePt t="333643" x="4116388" y="4733925"/>
          <p14:tracePt t="333672" x="4205288" y="4679950"/>
          <p14:tracePt t="333704" x="4268788" y="4662488"/>
          <p14:tracePt t="333738" x="4348163" y="4635500"/>
          <p14:tracePt t="333771" x="4375150" y="4635500"/>
          <p14:tracePt t="333804" x="4375150" y="4625975"/>
          <p14:tracePt t="333843" x="4357688" y="4608513"/>
          <p14:tracePt t="333876" x="4330700" y="4608513"/>
          <p14:tracePt t="333905" x="4224338" y="4591050"/>
          <p14:tracePt t="333937" x="4205288" y="4591050"/>
          <p14:tracePt t="333971" x="4205288" y="4572000"/>
          <p14:tracePt t="334021" x="4286250" y="4537075"/>
          <p14:tracePt t="334054" x="4367213" y="4519613"/>
          <p14:tracePt t="334088" x="4394200" y="4519613"/>
          <p14:tracePt t="334187" x="4322763" y="4519613"/>
          <p14:tracePt t="334221" x="4170363" y="4519613"/>
          <p14:tracePt t="334254" x="4125913" y="4500563"/>
          <p14:tracePt t="334288" x="4108450" y="4483100"/>
          <p14:tracePt t="334359" x="4116388" y="4483100"/>
          <p14:tracePt t="334393" x="4259263" y="4483100"/>
          <p14:tracePt t="334422" x="4394200" y="4483100"/>
          <p14:tracePt t="334454" x="4473575" y="4500563"/>
          <p14:tracePt t="334488" x="4500563" y="4500563"/>
          <p14:tracePt t="334571" x="4473575" y="4500563"/>
          <p14:tracePt t="334625" x="4446588" y="4500563"/>
          <p14:tracePt t="334655" x="4411663" y="4500563"/>
          <p14:tracePt t="334688" x="4394200" y="4500563"/>
          <p14:tracePt t="334788" x="4473575" y="4500563"/>
          <p14:tracePt t="334821" x="4537075" y="4500563"/>
          <p14:tracePt t="334843" x="4545013" y="4500563"/>
          <p14:tracePt t="334921" x="4500563" y="4500563"/>
          <p14:tracePt t="334954" x="4394200" y="4492625"/>
          <p14:tracePt t="334988" x="4367213" y="4483100"/>
          <p14:tracePt t="335022" x="4357688" y="4483100"/>
          <p14:tracePt t="335104" x="4402138" y="4483100"/>
          <p14:tracePt t="335127" x="4510088" y="4492625"/>
          <p14:tracePt t="335155" x="4608513" y="4492625"/>
          <p14:tracePt t="335188" x="4643438" y="4500563"/>
          <p14:tracePt t="335221" x="4670425" y="4500563"/>
          <p14:tracePt t="335321" x="4608513" y="4500563"/>
          <p14:tracePt t="335354" x="4581525" y="4483100"/>
          <p14:tracePt t="335393" x="4554538" y="4483100"/>
          <p14:tracePt t="335704" x="4545013" y="4473575"/>
          <p14:tracePt t="335754" x="4518025" y="4465638"/>
          <p14:tracePt t="335804" x="4491038" y="4456113"/>
          <p14:tracePt t="335893" x="4483100" y="4456113"/>
          <p14:tracePt t="335971" x="4473575" y="4456113"/>
          <p14:tracePt t="338238" x="4241800" y="4456113"/>
          <p14:tracePt t="338271" x="3965575" y="4421188"/>
          <p14:tracePt t="338304" x="3911600" y="4411663"/>
          <p14:tracePt t="338338" x="3394075" y="4330700"/>
          <p14:tracePt t="338360" x="3179763" y="4330700"/>
          <p14:tracePt t="338393" x="2884488" y="4313238"/>
          <p14:tracePt t="338422" x="2687638" y="4286250"/>
          <p14:tracePt t="338454" x="2527300" y="4251325"/>
          <p14:tracePt t="338488" x="2517775" y="4241800"/>
          <p14:tracePt t="338555" x="2625725" y="4278313"/>
          <p14:tracePt t="338588" x="2776538" y="4340225"/>
          <p14:tracePt t="338610" x="2857500" y="4367213"/>
          <p14:tracePt t="338643" x="2919413" y="4394200"/>
          <p14:tracePt t="338672" x="2990850" y="4394200"/>
          <p14:tracePt t="338705" x="3009900" y="4394200"/>
          <p14:tracePt t="338738" x="3017838" y="4394200"/>
          <p14:tracePt t="338771" x="3027363" y="4394200"/>
          <p14:tracePt t="338821" x="3009900" y="4402138"/>
          <p14:tracePt t="338859" x="2982913" y="4421188"/>
          <p14:tracePt t="338894" x="2973388" y="4429125"/>
          <p14:tracePt t="338988" x="3017838" y="4448175"/>
          <p14:tracePt t="339022" x="3036888" y="4465638"/>
          <p14:tracePt t="339072" x="3036888" y="4492625"/>
          <p14:tracePt t="339110" x="2982913" y="4527550"/>
          <p14:tracePt t="339145" x="2946400" y="4537075"/>
          <p14:tracePt t="339172" x="2938463" y="4537075"/>
          <p14:tracePt t="339205" x="2928938" y="4527550"/>
          <p14:tracePt t="339238" x="2928938" y="4500563"/>
          <p14:tracePt t="339271" x="2928938" y="4473575"/>
          <p14:tracePt t="339305" x="2938463" y="4438650"/>
          <p14:tracePt t="339338" x="3000375" y="4384675"/>
          <p14:tracePt t="339360" x="3062288" y="4340225"/>
          <p14:tracePt t="339394" x="3152775" y="4322763"/>
          <p14:tracePt t="339422" x="3224213" y="4322763"/>
          <p14:tracePt t="339455" x="3330575" y="4357688"/>
          <p14:tracePt t="339488" x="3348038" y="4394200"/>
          <p14:tracePt t="339521" x="3348038" y="4411663"/>
          <p14:tracePt t="339555" x="3330575" y="4473575"/>
          <p14:tracePt t="339588" x="3276600" y="4519613"/>
          <p14:tracePt t="339611" x="3259138" y="4519613"/>
          <p14:tracePt t="339644" x="3187700" y="4519613"/>
          <p14:tracePt t="339672" x="3089275" y="4519613"/>
          <p14:tracePt t="339705" x="3044825" y="4483100"/>
          <p14:tracePt t="339755" x="3044825" y="4465638"/>
          <p14:tracePt t="339788" x="3044825" y="4448175"/>
          <p14:tracePt t="339821" x="3089275" y="4402138"/>
          <p14:tracePt t="339844" x="3170238" y="4367213"/>
          <p14:tracePt t="339879" x="3303588" y="4322763"/>
          <p14:tracePt t="339911" x="3330575" y="4322763"/>
          <p14:tracePt t="339988" x="3330575" y="4349750"/>
          <p14:tracePt t="340022" x="3232150" y="4456113"/>
          <p14:tracePt t="340055" x="3133725" y="4500563"/>
          <p14:tracePt t="340088" x="3089275" y="4500563"/>
          <p14:tracePt t="340160" x="3098800" y="4500563"/>
          <p14:tracePt t="340189" x="3116263" y="4500563"/>
          <p14:tracePt t="340222" x="3303588" y="4438650"/>
          <p14:tracePt t="340255" x="3633788" y="4357688"/>
          <p14:tracePt t="340288" x="3929063" y="4305300"/>
          <p14:tracePt t="340321" x="4133850" y="4268788"/>
          <p14:tracePt t="340355" x="4446588" y="4268788"/>
          <p14:tracePt t="340378" x="4660900" y="4268788"/>
          <p14:tracePt t="340411" x="4857750" y="4322763"/>
          <p14:tracePt t="340439" x="4938713" y="4357688"/>
          <p14:tracePt t="340472" x="4992688" y="4411663"/>
          <p14:tracePt t="342038" x="5384800" y="4224338"/>
          <p14:tracePt t="342072" x="5670550" y="4116388"/>
          <p14:tracePt t="342094" x="5724525" y="4116388"/>
          <p14:tracePt t="342128" x="5929313" y="4098925"/>
          <p14:tracePt t="342157" x="6197600" y="4098925"/>
          <p14:tracePt t="342189" x="6286500" y="4098925"/>
          <p14:tracePt t="342222" x="6340475" y="4090988"/>
          <p14:tracePt t="342255" x="6446838" y="4054475"/>
          <p14:tracePt t="342289" x="6492875" y="4054475"/>
          <p14:tracePt t="342322" x="6527800" y="4054475"/>
          <p14:tracePt t="342489" x="6537325" y="4054475"/>
          <p14:tracePt t="342522" x="6581775" y="4090988"/>
          <p14:tracePt t="342610" x="6589713" y="4090988"/>
          <p14:tracePt t="343160" x="6473825" y="4098925"/>
          <p14:tracePt t="343190" x="6215063" y="4187825"/>
          <p14:tracePt t="343222" x="5840413" y="4278313"/>
          <p14:tracePt t="343255" x="5545138" y="4330700"/>
          <p14:tracePt t="343289" x="5160963" y="4349750"/>
          <p14:tracePt t="343322" x="4473575" y="4394200"/>
          <p14:tracePt t="343355" x="4081463" y="4429125"/>
          <p14:tracePt t="343393" x="3965575" y="4456113"/>
          <p14:tracePt t="343423" x="3929063" y="4465638"/>
          <p14:tracePt t="343589" x="3929063" y="4473575"/>
          <p14:tracePt t="343626" x="3911600" y="4473575"/>
          <p14:tracePt t="343661" x="3857625" y="4473575"/>
          <p14:tracePt t="343690" x="3768725" y="4473575"/>
          <p14:tracePt t="343722" x="3652838" y="4473575"/>
          <p14:tracePt t="343755" x="3616325" y="4473575"/>
          <p14:tracePt t="343789" x="3598863" y="4473575"/>
          <p14:tracePt t="343877" x="3589338" y="4473575"/>
          <p14:tracePt t="343911" x="3554413" y="4465638"/>
          <p14:tracePt t="343940" x="3544888" y="4465638"/>
          <p14:tracePt t="343989" x="3536950" y="4465638"/>
          <p14:tracePt t="344205" x="3536950" y="4456113"/>
          <p14:tracePt t="344956" x="3544888" y="4456113"/>
          <p14:tracePt t="345378" x="3562350" y="4456113"/>
          <p14:tracePt t="345439" x="3581400" y="4456113"/>
          <p14:tracePt t="345472" x="3768725" y="4473575"/>
          <p14:tracePt t="345491" x="3919538" y="4473575"/>
          <p14:tracePt t="345522" x="4375150" y="4465638"/>
          <p14:tracePt t="345555" x="4929188" y="4349750"/>
          <p14:tracePt t="345589" x="5554663" y="4268788"/>
          <p14:tracePt t="345627" x="5946775" y="4214813"/>
          <p14:tracePt t="345661" x="6180138" y="4170363"/>
          <p14:tracePt t="345677" x="6251575" y="4152900"/>
          <p14:tracePt t="345706" x="6350000" y="4108450"/>
          <p14:tracePt t="345739" x="6411913" y="4090988"/>
          <p14:tracePt t="345772" x="6429375" y="4054475"/>
          <p14:tracePt t="345806" x="6456363" y="4010025"/>
          <p14:tracePt t="345839" x="6500813" y="3965575"/>
          <p14:tracePt t="345862" x="6510338" y="3948113"/>
          <p14:tracePt t="345895" x="6518275" y="3929063"/>
          <p14:tracePt t="345928" x="6554788" y="3911600"/>
          <p14:tracePt t="345957" x="6599238" y="3884613"/>
          <p14:tracePt t="345990" x="6599238" y="3876675"/>
          <p14:tracePt t="346023" x="6608763" y="3876675"/>
          <p14:tracePt t="346239" x="6589713" y="3911600"/>
          <p14:tracePt t="346272" x="6518275" y="4071938"/>
          <p14:tracePt t="346306" x="6500813" y="4116388"/>
          <p14:tracePt t="346339" x="6500813" y="4143375"/>
          <p14:tracePt t="346377" x="6500813" y="4206875"/>
          <p14:tracePt t="346411" x="6527800" y="4268788"/>
          <p14:tracePt t="346440" x="6537325" y="4278313"/>
          <p14:tracePt t="346472" x="6537325" y="4286250"/>
          <p14:tracePt t="346492" x="6554788" y="4330700"/>
          <p14:tracePt t="346522" x="6599238" y="4394200"/>
          <p14:tracePt t="346556" x="6635750" y="4473575"/>
          <p14:tracePt t="346589" x="6653213" y="4492625"/>
          <p14:tracePt t="346611" x="6661150" y="4500563"/>
          <p14:tracePt t="346644" x="6697663" y="4500563"/>
          <p14:tracePt t="346673" x="6732588" y="4510088"/>
          <p14:tracePt t="346706" x="6778625" y="4510088"/>
          <p14:tracePt t="346739" x="6858000" y="4473575"/>
          <p14:tracePt t="346772" x="6902450" y="4394200"/>
          <p14:tracePt t="346805" x="6929438" y="4349750"/>
          <p14:tracePt t="346839" x="6929438" y="4313238"/>
          <p14:tracePt t="346872" x="6929438" y="4259263"/>
          <p14:tracePt t="346910" x="6902450" y="4206875"/>
          <p14:tracePt t="346940" x="6894513" y="4197350"/>
          <p14:tracePt t="346972" x="6894513" y="4170363"/>
          <p14:tracePt t="347006" x="6884988" y="4170363"/>
          <p14:tracePt t="347039" x="6875463" y="4162425"/>
          <p14:tracePt t="347072" x="6796088" y="4090988"/>
          <p14:tracePt t="347106" x="6680200" y="4019550"/>
          <p14:tracePt t="347128" x="6643688" y="4000500"/>
          <p14:tracePt t="347161" x="6616700" y="4000500"/>
          <p14:tracePt t="347189" x="6608763" y="4000500"/>
          <p14:tracePt t="347222" x="6554788" y="4000500"/>
          <p14:tracePt t="347256" x="6492875" y="4019550"/>
          <p14:tracePt t="347289" x="6421438" y="4064000"/>
          <p14:tracePt t="347322" x="6411913" y="4081463"/>
          <p14:tracePt t="347356" x="6411913" y="4108450"/>
          <p14:tracePt t="347411" x="6411913" y="4135438"/>
          <p14:tracePt t="347440" x="6429375" y="4187825"/>
          <p14:tracePt t="347472" x="6456363" y="4268788"/>
          <p14:tracePt t="347491" x="6473825" y="4305300"/>
          <p14:tracePt t="347522" x="6483350" y="4313238"/>
          <p14:tracePt t="347556" x="6492875" y="4313238"/>
          <p14:tracePt t="347589" x="6545263" y="4313238"/>
          <p14:tracePt t="347627" x="6670675" y="4313238"/>
          <p14:tracePt t="347661" x="6778625" y="4313238"/>
          <p14:tracePt t="347690" x="6804025" y="4286250"/>
          <p14:tracePt t="347722" x="6867525" y="4224338"/>
          <p14:tracePt t="347756" x="6875463" y="4197350"/>
          <p14:tracePt t="347789" x="6875463" y="4187825"/>
          <p14:tracePt t="347822" x="6778625" y="4071938"/>
          <p14:tracePt t="347856" x="6643688" y="4044950"/>
          <p14:tracePt t="347894" x="6446838" y="4125913"/>
          <p14:tracePt t="347923" x="6278563" y="4251325"/>
          <p14:tracePt t="347956" x="5894388" y="4429125"/>
          <p14:tracePt t="347989" x="5537200" y="4537075"/>
          <p14:tracePt t="348023" x="5295900" y="4591050"/>
          <p14:tracePt t="348056" x="4840288" y="4608513"/>
          <p14:tracePt t="348089" x="4456113" y="4608513"/>
          <p14:tracePt t="348111" x="4224338" y="4564063"/>
          <p14:tracePt t="348145" x="4017963" y="4500563"/>
          <p14:tracePt t="348173" x="3759200" y="4402138"/>
          <p14:tracePt t="348206" x="3679825" y="4357688"/>
          <p14:tracePt t="348239" x="3598863" y="4268788"/>
          <p14:tracePt t="348273" x="3554413" y="4037013"/>
          <p14:tracePt t="348306" x="3598863" y="3778250"/>
          <p14:tracePt t="348356" x="3697288" y="3662363"/>
          <p14:tracePt t="348393" x="3714750" y="3652838"/>
          <p14:tracePt t="348456" x="3724275" y="3652838"/>
          <p14:tracePt t="348490" x="3759200" y="3635375"/>
          <p14:tracePt t="348522" x="3795713" y="3598863"/>
          <p14:tracePt t="348556" x="3830638" y="3571875"/>
          <p14:tracePt t="348706" x="3813175" y="3616325"/>
          <p14:tracePt t="348739" x="3741738" y="3741738"/>
          <p14:tracePt t="348773" x="3527425" y="4037013"/>
          <p14:tracePt t="348806" x="3429000" y="4206875"/>
          <p14:tracePt t="348839" x="3375025" y="4295775"/>
          <p14:tracePt t="348878" x="3330575" y="4322763"/>
          <p14:tracePt t="348989" x="3330575" y="4376738"/>
          <p14:tracePt t="349024" x="3367088" y="4465638"/>
          <p14:tracePt t="349056" x="3402013" y="4492625"/>
          <p14:tracePt t="349106" x="3419475" y="4492625"/>
          <p14:tracePt t="349129" x="3438525" y="4492625"/>
          <p14:tracePt t="349177" x="3438525" y="4473575"/>
          <p14:tracePt t="349207" x="3429000" y="4473575"/>
          <p14:tracePt t="349239" x="3419475" y="4473575"/>
          <p14:tracePt t="349356" x="3490913" y="4473575"/>
          <p14:tracePt t="349394" x="3517900" y="4473575"/>
          <p14:tracePt t="349423" x="3527425" y="4473575"/>
          <p14:tracePt t="349473" x="3527425" y="4465638"/>
          <p14:tracePt t="349492" x="3517900" y="4465638"/>
          <p14:tracePt t="349523" x="3500438" y="4465638"/>
          <p14:tracePt t="349556" x="3473450" y="4465638"/>
          <p14:tracePt t="349589" x="3455988" y="4456113"/>
          <p14:tracePt t="349661" x="3455988" y="4448175"/>
          <p14:tracePt t="349706" x="3482975" y="4448175"/>
          <p14:tracePt t="349739" x="3500438" y="4448175"/>
          <p14:tracePt t="349773" x="3509963" y="4448175"/>
          <p14:tracePt t="349806" x="3517900" y="4448175"/>
          <p14:tracePt t="349928" x="3490913" y="4448175"/>
          <p14:tracePt t="349958" x="3429000" y="4448175"/>
          <p14:tracePt t="349990" x="3384550" y="4448175"/>
          <p14:tracePt t="350023" x="3367088" y="4448175"/>
          <p14:tracePt t="350106" x="3438525" y="4448175"/>
          <p14:tracePt t="350145" x="3608388" y="4465638"/>
          <p14:tracePt t="350174" x="3660775" y="4465638"/>
          <p14:tracePt t="350206" x="3697288" y="4465638"/>
          <p14:tracePt t="350239" x="3705225" y="4465638"/>
          <p14:tracePt t="350273" x="3670300" y="4465638"/>
          <p14:tracePt t="350306" x="3589338" y="4465638"/>
          <p14:tracePt t="350339" x="3527425" y="4456113"/>
          <p14:tracePt t="350373" x="3509963" y="4456113"/>
          <p14:tracePt t="350473" x="3527425" y="4456113"/>
          <p14:tracePt t="350491" x="3562350" y="4456113"/>
          <p14:tracePt t="350523" x="3616325" y="4456113"/>
          <p14:tracePt t="350556" x="3625850" y="4456113"/>
          <p14:tracePt t="350589" x="3633788" y="4456113"/>
          <p14:tracePt t="350661" x="3544888" y="4448175"/>
          <p14:tracePt t="350690" x="3482975" y="4438650"/>
          <p14:tracePt t="350723" x="3455988" y="4438650"/>
          <p14:tracePt t="350756" x="3455988" y="4429125"/>
          <p14:tracePt t="350823" x="3536950" y="4402138"/>
          <p14:tracePt t="350857" x="4000500" y="4330700"/>
          <p14:tracePt t="350895" x="4660900" y="4251325"/>
          <p14:tracePt t="350924" x="5089525" y="4233863"/>
          <p14:tracePt t="350956" x="5545138" y="4233863"/>
          <p14:tracePt t="350989" x="5751513" y="4214813"/>
          <p14:tracePt t="351024" x="6000750" y="4197350"/>
          <p14:tracePt t="351056" x="6170613" y="4179888"/>
          <p14:tracePt t="351089" x="6286500" y="4179888"/>
          <p14:tracePt t="351112" x="6330950" y="4179888"/>
          <p14:tracePt t="351145" x="6429375" y="4179888"/>
          <p14:tracePt t="351178" x="6465888" y="4179888"/>
          <p14:tracePt t="351208" x="6483350" y="4179888"/>
          <p14:tracePt t="351339" x="6492875" y="4179888"/>
          <p14:tracePt t="351394" x="6510338" y="4179888"/>
          <p14:tracePt t="351428" x="6518275" y="4179888"/>
          <p14:tracePt t="352161" x="6518275" y="4170363"/>
          <p14:tracePt t="353840" x="6688138" y="4081463"/>
          <p14:tracePt t="353862" x="6875463" y="3992563"/>
          <p14:tracePt t="353895" x="7064375" y="3948113"/>
          <p14:tracePt t="353925" x="7170738" y="3948113"/>
          <p14:tracePt t="353957" x="7251700" y="3948113"/>
          <p14:tracePt t="353990" x="7269163" y="3948113"/>
          <p14:tracePt t="354057" x="7286625" y="3948113"/>
          <p14:tracePt t="354106" x="7323138" y="3948113"/>
          <p14:tracePt t="354130" x="7367588" y="3948113"/>
          <p14:tracePt t="354162" x="7429500" y="3938588"/>
          <p14:tracePt t="354191" x="7446963" y="3911600"/>
          <p14:tracePt t="354223" x="7493000" y="3884613"/>
          <p14:tracePt t="354257" x="7527925" y="3849688"/>
          <p14:tracePt t="354290" x="7537450" y="3830638"/>
          <p14:tracePt t="354323" x="7537450" y="3813175"/>
          <p14:tracePt t="354373" x="7537450" y="3805238"/>
          <p14:tracePt t="354428" x="7537450" y="3795713"/>
          <p14:tracePt t="354491" x="7545388" y="3786188"/>
          <p14:tracePt t="354524" x="7599363" y="3697288"/>
          <p14:tracePt t="354541" x="7626350" y="3670300"/>
          <p14:tracePt t="354573" x="7653338" y="3625850"/>
          <p14:tracePt t="354607" x="7653338" y="3608388"/>
          <p14:tracePt t="354661" x="7653338" y="3598863"/>
          <p14:tracePt t="354707" x="7581900" y="3589338"/>
          <p14:tracePt t="354740" x="7493000" y="3589338"/>
          <p14:tracePt t="354773" x="7402513" y="3589338"/>
          <p14:tracePt t="354806" x="7340600" y="3652838"/>
          <p14:tracePt t="354840" x="7304088" y="3751263"/>
          <p14:tracePt t="354878" x="7296150" y="3840163"/>
          <p14:tracePt t="354912" x="7296150" y="4000500"/>
          <p14:tracePt t="354941" x="7296150" y="4125913"/>
          <p14:tracePt t="354974" x="7296150" y="4214813"/>
          <p14:tracePt t="354993" x="7296150" y="4224338"/>
          <p14:tracePt t="355024" x="7304088" y="4233863"/>
          <p14:tracePt t="355107" x="7331075" y="4268788"/>
          <p14:tracePt t="355130" x="7367588" y="4349750"/>
          <p14:tracePt t="355163" x="7466013" y="4456113"/>
          <p14:tracePt t="355191" x="7483475" y="4492625"/>
          <p14:tracePt t="355223" x="7493000" y="4500563"/>
          <p14:tracePt t="355257" x="7500938" y="4500563"/>
          <p14:tracePt t="355290" x="7572375" y="4492625"/>
          <p14:tracePt t="355323" x="7653338" y="4456113"/>
          <p14:tracePt t="355357" x="7742238" y="4394200"/>
          <p14:tracePt t="355379" x="7778750" y="4367213"/>
          <p14:tracePt t="355412" x="7813675" y="4313238"/>
          <p14:tracePt t="355441" x="7813675" y="4268788"/>
          <p14:tracePt t="355474" x="7813675" y="4197350"/>
          <p14:tracePt t="355492" x="7813675" y="4179888"/>
          <p14:tracePt t="355524" x="7813675" y="4143375"/>
          <p14:tracePt t="355557" x="7804150" y="4125913"/>
          <p14:tracePt t="355590" x="7732713" y="3956050"/>
          <p14:tracePt t="355623" x="7653338" y="3884613"/>
          <p14:tracePt t="355661" x="7635875" y="3884613"/>
          <p14:tracePt t="355691" x="7608888" y="3894138"/>
          <p14:tracePt t="355724" x="7589838" y="3921125"/>
          <p14:tracePt t="355757" x="7518400" y="3992563"/>
          <p14:tracePt t="355790" x="7483475" y="4044950"/>
          <p14:tracePt t="355840" x="7483475" y="4054475"/>
          <p14:tracePt t="355879" x="7483475" y="4064000"/>
          <p14:tracePt t="355913" x="7510463" y="4143375"/>
          <p14:tracePt t="355941" x="7527925" y="4179888"/>
          <p14:tracePt t="355973" x="7545388" y="4206875"/>
          <p14:tracePt t="355992" x="7545388" y="4214813"/>
          <p14:tracePt t="356024" x="7572375" y="4214813"/>
          <p14:tracePt t="356057" x="7670800" y="4197350"/>
          <p14:tracePt t="356090" x="7724775" y="4152900"/>
          <p14:tracePt t="356128" x="7732713" y="4090988"/>
          <p14:tracePt t="356162" x="7724775" y="4037013"/>
          <p14:tracePt t="356191" x="7697788" y="4019550"/>
          <p14:tracePt t="356224" x="7653338" y="4010025"/>
          <p14:tracePt t="356257" x="7564438" y="4010025"/>
          <p14:tracePt t="356290" x="7456488" y="4037013"/>
          <p14:tracePt t="356324" x="7429500" y="4054475"/>
          <p14:tracePt t="356357" x="7402513" y="4108450"/>
          <p14:tracePt t="356394" x="7367588" y="4187825"/>
          <p14:tracePt t="356429" x="7350125" y="4251325"/>
          <p14:tracePt t="356458" x="7350125" y="4259263"/>
          <p14:tracePt t="356491" x="7358063" y="4268788"/>
          <p14:tracePt t="356523" x="7421563" y="4367213"/>
          <p14:tracePt t="356557" x="7493000" y="4402138"/>
          <p14:tracePt t="356590" x="7537450" y="4411663"/>
          <p14:tracePt t="356624" x="7635875" y="4411663"/>
          <p14:tracePt t="356646" x="7688263" y="4402138"/>
          <p14:tracePt t="356679" x="7715250" y="4357688"/>
          <p14:tracePt t="356708" x="7742238" y="4322763"/>
          <p14:tracePt t="356740" x="7751763" y="4251325"/>
          <p14:tracePt t="356774" x="7751763" y="4214813"/>
          <p14:tracePt t="356807" x="7751763" y="4197350"/>
          <p14:tracePt t="356840" x="7707313" y="4170363"/>
          <p14:tracePt t="356864" x="7626350" y="4125913"/>
          <p14:tracePt t="356896" x="7564438" y="4116388"/>
          <p14:tracePt t="356925" x="7518400" y="4116388"/>
          <p14:tracePt t="356990" x="7510463" y="4116388"/>
          <p14:tracePt t="357024" x="7493000" y="4135438"/>
          <p14:tracePt t="357057" x="7446963" y="4179888"/>
          <p14:tracePt t="357090" x="7439025" y="4206875"/>
          <p14:tracePt t="357129" x="7439025" y="4214813"/>
          <p14:tracePt t="357178" x="7439025" y="4251325"/>
          <p14:tracePt t="357208" x="7446963" y="4278313"/>
          <p14:tracePt t="357240" x="7456488" y="4305300"/>
          <p14:tracePt t="357274" x="7466013" y="4313238"/>
          <p14:tracePt t="357307" x="7483475" y="4322763"/>
          <p14:tracePt t="357340" x="7518400" y="4322763"/>
          <p14:tracePt t="357363" x="7564438" y="4322763"/>
          <p14:tracePt t="357397" x="7661275" y="4286250"/>
          <p14:tracePt t="357429" x="7707313" y="4241800"/>
          <p14:tracePt t="357459" x="7732713" y="4214813"/>
          <p14:tracePt t="357490" x="7732713" y="4197350"/>
          <p14:tracePt t="357523" x="7742238" y="4152900"/>
          <p14:tracePt t="357557" x="7742238" y="4135438"/>
          <p14:tracePt t="357607" x="7707313" y="4064000"/>
          <p14:tracePt t="357629" x="7670800" y="4027488"/>
          <p14:tracePt t="357662" x="7635875" y="4000500"/>
          <p14:tracePt t="357707" x="7626350" y="4000500"/>
          <p14:tracePt t="357740" x="7554913" y="4037013"/>
          <p14:tracePt t="357774" x="7439025" y="4116388"/>
          <p14:tracePt t="357807" x="7402513" y="4143375"/>
          <p14:tracePt t="357857" x="7402513" y="4162425"/>
          <p14:tracePt t="357894" x="7402513" y="4179888"/>
          <p14:tracePt t="357929" x="7402513" y="4224338"/>
          <p14:tracePt t="357958" x="7402513" y="4286250"/>
          <p14:tracePt t="357990" x="7446963" y="4357688"/>
          <p14:tracePt t="358024" x="7518400" y="4448175"/>
          <p14:tracePt t="358057" x="7564438" y="4473575"/>
          <p14:tracePt t="358091" x="7608888" y="4473575"/>
          <p14:tracePt t="358128" x="7688263" y="4340225"/>
          <p14:tracePt t="358163" x="7715250" y="4268788"/>
          <p14:tracePt t="358191" x="7715250" y="4187825"/>
          <p14:tracePt t="358224" x="7653338" y="4037013"/>
          <p14:tracePt t="358257" x="7616825" y="4000500"/>
          <p14:tracePt t="358290" x="7599363" y="3992563"/>
          <p14:tracePt t="358324" x="7581900" y="3992563"/>
          <p14:tracePt t="358357" x="7493000" y="4044950"/>
          <p14:tracePt t="358396" x="7446963" y="4090988"/>
          <p14:tracePt t="358430" x="7439025" y="4098925"/>
          <p14:tracePt t="358474" x="7439025" y="4116388"/>
          <p14:tracePt t="358493" x="7439025" y="4125913"/>
          <p14:tracePt t="358524" x="7439025" y="4152900"/>
          <p14:tracePt t="358557" x="7439025" y="4197350"/>
          <p14:tracePt t="358590" x="7456488" y="4206875"/>
          <p14:tracePt t="358613" x="7456488" y="4214813"/>
          <p14:tracePt t="358646" x="7466013" y="4214813"/>
          <p14:tracePt t="358679" x="7527925" y="4241800"/>
          <p14:tracePt t="358709" x="7643813" y="4241800"/>
          <p14:tracePt t="358740" x="7688263" y="4241800"/>
          <p14:tracePt t="358774" x="7732713" y="4233863"/>
          <p14:tracePt t="358807" x="7751763" y="4197350"/>
          <p14:tracePt t="358840" x="7751763" y="4187825"/>
          <p14:tracePt t="358874" x="7751763" y="4170363"/>
          <p14:tracePt t="358897" x="7732713" y="4125913"/>
          <p14:tracePt t="358929" x="7707313" y="4081463"/>
          <p14:tracePt t="358974" x="7697788" y="4064000"/>
          <p14:tracePt t="358993" x="7680325" y="4064000"/>
          <p14:tracePt t="359025" x="7653338" y="4054475"/>
          <p14:tracePt t="359057" x="7518400" y="4081463"/>
          <p14:tracePt t="359091" x="7412038" y="4152900"/>
          <p14:tracePt t="359129" x="7402513" y="4179888"/>
          <p14:tracePt t="359163" x="7394575" y="4187825"/>
          <p14:tracePt t="359196" x="7394575" y="4214813"/>
          <p14:tracePt t="359225" x="7394575" y="4259263"/>
          <p14:tracePt t="359257" x="7402513" y="4295775"/>
          <p14:tracePt t="359290" x="7412038" y="4313238"/>
          <p14:tracePt t="359324" x="7456488" y="4322763"/>
          <p14:tracePt t="359357" x="7589838" y="4322763"/>
          <p14:tracePt t="359395" x="7661275" y="4313238"/>
          <p14:tracePt t="359429" x="7680325" y="4286250"/>
          <p14:tracePt t="359458" x="7688263" y="4268788"/>
          <p14:tracePt t="359490" x="7688263" y="4259263"/>
          <p14:tracePt t="359508" x="7688263" y="4251325"/>
          <p14:tracePt t="359557" x="7688263" y="4241800"/>
          <p14:tracePt t="359607" x="7688263" y="4187825"/>
          <p14:tracePt t="359630" x="7670800" y="4116388"/>
          <p14:tracePt t="359664" x="7653338" y="4081463"/>
          <p14:tracePt t="359696" x="7643813" y="4054475"/>
          <p14:tracePt t="359726" x="7608888" y="4044950"/>
          <p14:tracePt t="359757" x="7564438" y="4044950"/>
          <p14:tracePt t="359791" x="7527925" y="4044950"/>
          <p14:tracePt t="359824" x="7500938" y="4054475"/>
          <p14:tracePt t="359857" x="7446963" y="4081463"/>
          <p14:tracePt t="359880" x="7412038" y="4098925"/>
          <p14:tracePt t="359913" x="7385050" y="4125913"/>
          <p14:tracePt t="359941" x="7375525" y="4135438"/>
          <p14:tracePt t="359974" x="7375525" y="4143375"/>
          <p14:tracePt t="359993" x="7375525" y="4152900"/>
          <p14:tracePt t="360025" x="7375525" y="4170363"/>
          <p14:tracePt t="360057" x="7375525" y="4278313"/>
          <p14:tracePt t="360090" x="7402513" y="4376738"/>
          <p14:tracePt t="360113" x="7412038" y="4394200"/>
          <p14:tracePt t="360147" x="7421563" y="4402138"/>
          <p14:tracePt t="360196" x="7429500" y="4411663"/>
          <p14:tracePt t="360241" x="7473950" y="4411663"/>
          <p14:tracePt t="360274" x="7527925" y="4411663"/>
          <p14:tracePt t="360307" x="7572375" y="4411663"/>
          <p14:tracePt t="360340" x="7608888" y="4411663"/>
          <p14:tracePt t="360374" x="7680325" y="4349750"/>
          <p14:tracePt t="360397" x="7715250" y="4295775"/>
          <p14:tracePt t="360430" x="7724775" y="4259263"/>
          <p14:tracePt t="360458" x="7732713" y="4233863"/>
          <p14:tracePt t="360491" x="7732713" y="4179888"/>
          <p14:tracePt t="360524" x="7732713" y="4162425"/>
          <p14:tracePt t="360557" x="7732713" y="4152900"/>
          <p14:tracePt t="360590" x="7732713" y="4143375"/>
          <p14:tracePt t="360613" x="7724775" y="4108450"/>
          <p14:tracePt t="360645" x="7697788" y="4071938"/>
          <p14:tracePt t="360680" x="7661275" y="4019550"/>
          <p14:tracePt t="360708" x="7626350" y="4000500"/>
          <p14:tracePt t="360741" x="7616825" y="4000500"/>
          <p14:tracePt t="360774" x="7589838" y="4000500"/>
          <p14:tracePt t="360807" x="7581900" y="4000500"/>
          <p14:tracePt t="360857" x="7554913" y="4010025"/>
          <p14:tracePt t="360881" x="7537450" y="4019550"/>
          <p14:tracePt t="360912" x="7510463" y="4019550"/>
          <p14:tracePt t="360946" x="7500938" y="4027488"/>
          <p14:tracePt t="361091" x="7500938" y="4037013"/>
          <p14:tracePt t="361179" x="7493000" y="4054475"/>
          <p14:tracePt t="361274" x="7493000" y="4064000"/>
          <p14:tracePt t="362357" x="7483475" y="4064000"/>
          <p14:tracePt t="367125" x="7670800" y="4071938"/>
          <p14:tracePt t="367148" x="7813675" y="4071938"/>
          <p14:tracePt t="367177" x="7894638" y="4090988"/>
          <p14:tracePt t="367213" x="7993063" y="4090988"/>
          <p14:tracePt t="367243" x="8027988" y="4090988"/>
          <p14:tracePt t="367274" x="8099425" y="4098925"/>
          <p14:tracePt t="367308" x="8161338" y="4098925"/>
          <p14:tracePt t="367341" x="8251825" y="4125913"/>
          <p14:tracePt t="367375" x="8286750" y="4135438"/>
          <p14:tracePt t="367397" x="8296275" y="4135438"/>
          <p14:tracePt t="367575" x="8296275" y="4143375"/>
          <p14:tracePt t="367680" x="8286750" y="4135438"/>
          <p14:tracePt t="367709" x="8286750" y="4125913"/>
          <p14:tracePt t="367758" x="8286750" y="4116388"/>
          <p14:tracePt t="367841" x="8286750" y="4108450"/>
          <p14:tracePt t="367896" x="8286750" y="4098925"/>
          <p14:tracePt t="367958" x="8286750" y="4090988"/>
          <p14:tracePt t="368008" x="8286750" y="4071938"/>
          <p14:tracePt t="368058" x="8286750" y="4054475"/>
          <p14:tracePt t="368091" x="8296275" y="4037013"/>
          <p14:tracePt t="368125" x="8313738" y="4000500"/>
          <p14:tracePt t="368163" x="8323263" y="3992563"/>
          <p14:tracePt t="368213" x="8340725" y="3983038"/>
          <p14:tracePt t="368463" x="8323263" y="3983038"/>
          <p14:tracePt t="368493" x="8296275" y="3983038"/>
          <p14:tracePt t="368525" x="7974013" y="3911600"/>
          <p14:tracePt t="368558" x="7626350" y="3849688"/>
          <p14:tracePt t="368592" x="7537450" y="3830638"/>
          <p14:tracePt t="368642" x="7510463" y="3830638"/>
          <p14:tracePt t="368680" x="7493000" y="3840163"/>
          <p14:tracePt t="368709" x="7473950" y="3884613"/>
          <p14:tracePt t="368742" x="7429500" y="4098925"/>
          <p14:tracePt t="368775" x="7421563" y="4206875"/>
          <p14:tracePt t="368808" x="7421563" y="4224338"/>
          <p14:tracePt t="368881" x="7483475" y="4152900"/>
          <p14:tracePt t="368914" x="7581900" y="4000500"/>
          <p14:tracePt t="368947" x="7653338" y="3894138"/>
          <p14:tracePt t="368976" x="7653338" y="3884613"/>
          <p14:tracePt t="369058" x="7643813" y="4027488"/>
          <p14:tracePt t="369092" x="7545388" y="4286250"/>
          <p14:tracePt t="369125" x="7537450" y="4322763"/>
          <p14:tracePt t="369147" x="7537450" y="4330700"/>
          <p14:tracePt t="369181" x="7554913" y="4233863"/>
          <p14:tracePt t="369209" x="7643813" y="4027488"/>
          <p14:tracePt t="369242" x="7661275" y="3921125"/>
          <p14:tracePt t="369325" x="7635875" y="4054475"/>
          <p14:tracePt t="369358" x="7545388" y="4233863"/>
          <p14:tracePt t="369396" x="7537450" y="4251325"/>
          <p14:tracePt t="369431" x="7554913" y="4162425"/>
          <p14:tracePt t="369459" x="7616825" y="4044950"/>
          <p14:tracePt t="369492" x="7661275" y="3983038"/>
          <p14:tracePt t="369525" x="7661275" y="3973513"/>
          <p14:tracePt t="369575" x="7653338" y="4037013"/>
          <p14:tracePt t="369608" x="7554913" y="4187825"/>
          <p14:tracePt t="369642" x="7527925" y="4206875"/>
          <p14:tracePt t="369709" x="7545388" y="4152900"/>
          <p14:tracePt t="369742" x="7643813" y="3911600"/>
          <p14:tracePt t="369775" x="7707313" y="3830638"/>
          <p14:tracePt t="369809" x="7715250" y="3822700"/>
          <p14:tracePt t="369858" x="7661275" y="3948113"/>
          <p14:tracePt t="369881" x="7545388" y="4090988"/>
          <p14:tracePt t="369913" x="7483475" y="4143375"/>
          <p14:tracePt t="369947" x="7473950" y="4162425"/>
          <p14:tracePt t="369994" x="7473950" y="4125913"/>
          <p14:tracePt t="370027" x="7608888" y="3840163"/>
          <p14:tracePt t="370040" x="7635875" y="3795713"/>
          <p14:tracePt t="370075" x="7661275" y="3751263"/>
          <p14:tracePt t="370147" x="7661275" y="3795713"/>
          <p14:tracePt t="370181" x="7493000" y="4054475"/>
          <p14:tracePt t="370210" x="7402513" y="4162425"/>
          <p14:tracePt t="370242" x="7394575" y="4170363"/>
          <p14:tracePt t="370325" x="7446963" y="4037013"/>
          <p14:tracePt t="370358" x="7616825" y="3759200"/>
          <p14:tracePt t="370392" x="7653338" y="3714750"/>
          <p14:tracePt t="370447" x="7653338" y="3795713"/>
          <p14:tracePt t="370476" x="7554913" y="4019550"/>
          <p14:tracePt t="370494" x="7545388" y="4044950"/>
          <p14:tracePt t="370525" x="7537450" y="4064000"/>
          <p14:tracePt t="370608" x="7537450" y="4054475"/>
          <p14:tracePt t="370631" x="7537450" y="4027488"/>
          <p14:tracePt t="370664" x="7697788" y="4010025"/>
          <p14:tracePt t="370697" x="7993063" y="4010025"/>
          <p14:tracePt t="370726" x="8116888" y="4010025"/>
          <p14:tracePt t="370759" x="8251825" y="4010025"/>
          <p14:tracePt t="370794" x="8286750" y="4010025"/>
          <p14:tracePt t="370859" x="8286750" y="4019550"/>
          <p14:tracePt t="370914" x="8278813" y="4019550"/>
          <p14:tracePt t="371042" x="8304213" y="4019550"/>
          <p14:tracePt t="371075" x="8313738" y="4027488"/>
          <p14:tracePt t="371125" x="8296275" y="4081463"/>
          <p14:tracePt t="371163" x="8242300" y="4116388"/>
          <p14:tracePt t="371197" x="8232775" y="4116388"/>
          <p14:tracePt t="371342" x="8251825" y="4116388"/>
          <p14:tracePt t="371397" x="8269288" y="4116388"/>
          <p14:tracePt t="371430" x="8286750" y="4116388"/>
          <p14:tracePt t="371713" x="8296275" y="4116388"/>
          <p14:tracePt t="372826" x="8278813" y="4116388"/>
          <p14:tracePt t="372859" x="8089900" y="4135438"/>
          <p14:tracePt t="372882" x="7831138" y="4152900"/>
          <p14:tracePt t="372915" x="7635875" y="4179888"/>
          <p14:tracePt t="372948" x="7599363" y="4179888"/>
          <p14:tracePt t="372976" x="7589838" y="4179888"/>
          <p14:tracePt t="373042" x="7599363" y="4179888"/>
          <p14:tracePt t="373075" x="7670800" y="4179888"/>
          <p14:tracePt t="373109" x="7804150" y="4206875"/>
          <p14:tracePt t="373147" x="7867650" y="4214813"/>
          <p14:tracePt t="373181" x="7885113" y="4214813"/>
          <p14:tracePt t="374226" x="7751763" y="4214813"/>
          <p14:tracePt t="374259" x="7635875" y="4206875"/>
          <p14:tracePt t="374293" x="7269163" y="4162425"/>
          <p14:tracePt t="374326" x="7126288" y="4143375"/>
          <p14:tracePt t="374359" x="7099300" y="4135438"/>
          <p14:tracePt t="374397" x="7108825" y="4135438"/>
          <p14:tracePt t="374431" x="7143750" y="4135438"/>
          <p14:tracePt t="374460" x="7323138" y="4081463"/>
          <p14:tracePt t="374492" x="7661275" y="3965575"/>
          <p14:tracePt t="374526" x="7724775" y="3911600"/>
          <p14:tracePt t="374559" x="7742238" y="3876675"/>
          <p14:tracePt t="374642" x="7742238" y="3921125"/>
          <p14:tracePt t="374681" x="7670800" y="4116388"/>
          <p14:tracePt t="374710" x="7626350" y="4170363"/>
          <p14:tracePt t="374742" x="7599363" y="4179888"/>
          <p14:tracePt t="374793" x="7599363" y="4135438"/>
          <p14:tracePt t="374826" x="7616825" y="4010025"/>
          <p14:tracePt t="374859" x="7643813" y="3965575"/>
          <p14:tracePt t="374914" x="7643813" y="3983038"/>
          <p14:tracePt t="374948" x="7643813" y="4019550"/>
          <p14:tracePt t="375042" x="7653338" y="3992563"/>
          <p14:tracePt t="375076" x="7661275" y="3983038"/>
          <p14:tracePt t="375148" x="7661275" y="4000500"/>
          <p14:tracePt t="375182" x="7653338" y="4027488"/>
          <p14:tracePt t="375210" x="7626350" y="4037013"/>
          <p14:tracePt t="375293" x="7643813" y="4000500"/>
          <p14:tracePt t="375343" x="7653338" y="3992563"/>
          <p14:tracePt t="375398" x="7653338" y="4010025"/>
          <p14:tracePt t="375431" x="7581900" y="4125913"/>
          <p14:tracePt t="375460" x="7466013" y="4278313"/>
          <p14:tracePt t="375492" x="7402513" y="4349750"/>
          <p14:tracePt t="375526" x="7375525" y="4367213"/>
          <p14:tracePt t="375559" x="7350125" y="4367213"/>
          <p14:tracePt t="375592" x="7126288" y="4376738"/>
          <p14:tracePt t="375626" x="7018338" y="4376738"/>
          <p14:tracePt t="375648" x="6992938" y="4349750"/>
          <p14:tracePt t="375697" x="6850063" y="4251325"/>
          <p14:tracePt t="375727" x="6518275" y="4037013"/>
          <p14:tracePt t="375759" x="6278563" y="3902075"/>
          <p14:tracePt t="375793" x="6269038" y="3902075"/>
          <p14:tracePt t="376076" x="5500688" y="3635375"/>
          <p14:tracePt t="376109" x="4527550" y="3160713"/>
          <p14:tracePt t="376131" x="4071938" y="2921000"/>
          <p14:tracePt t="376165" x="3946525" y="2867025"/>
          <p14:tracePt t="376198" x="3929063" y="2857500"/>
          <p14:tracePt t="376398" x="3938588" y="2867025"/>
          <p14:tracePt t="376432" x="3946525" y="2867025"/>
          <p14:tracePt t="376593" x="3956050" y="2867025"/>
          <p14:tracePt t="376626" x="3956050" y="2874963"/>
          <p14:tracePt t="381043" x="3965575" y="3000375"/>
          <p14:tracePt t="381077" x="3983038" y="3179763"/>
          <p14:tracePt t="381110" x="3983038" y="3313113"/>
          <p14:tracePt t="381149" x="3965575" y="3429000"/>
          <p14:tracePt t="381198" x="3822700" y="3662363"/>
          <p14:tracePt t="381227" x="3732213" y="3778250"/>
          <p14:tracePt t="381260" x="3608388" y="3938588"/>
          <p14:tracePt t="381293" x="3544888" y="4064000"/>
          <p14:tracePt t="381327" x="3536950" y="4098925"/>
          <p14:tracePt t="381360" x="3536950" y="4108450"/>
          <p14:tracePt t="381465" x="3598863" y="4125913"/>
          <p14:tracePt t="381495" x="3660775" y="4143375"/>
          <p14:tracePt t="381527" x="3776663" y="4152900"/>
          <p14:tracePt t="381560" x="3973513" y="4152900"/>
          <p14:tracePt t="381593" x="4125913" y="4143375"/>
          <p14:tracePt t="381626" x="4322763" y="4143375"/>
          <p14:tracePt t="381649" x="4446588" y="4143375"/>
          <p14:tracePt t="381682" x="4697413" y="4135438"/>
          <p14:tracePt t="381716" x="4830763" y="4098925"/>
          <p14:tracePt t="381745" x="4902200" y="4090988"/>
          <p14:tracePt t="381810" x="4911725" y="4090988"/>
          <p14:tracePt t="381993" x="4956175" y="4090988"/>
          <p14:tracePt t="382027" x="5160963" y="4071938"/>
          <p14:tracePt t="382060" x="5483225" y="4054475"/>
          <p14:tracePt t="382093" x="5554663" y="4054475"/>
          <p14:tracePt t="382127" x="5581650" y="4054475"/>
          <p14:tracePt t="382227" x="5527675" y="4064000"/>
          <p14:tracePt t="382260" x="5394325" y="4125913"/>
          <p14:tracePt t="382294" x="5268913" y="4206875"/>
          <p14:tracePt t="382327" x="5224463" y="4233863"/>
          <p14:tracePt t="382377" x="5214938" y="4233863"/>
          <p14:tracePt t="383360" x="5214938" y="4179888"/>
          <p14:tracePt t="383394" x="5214938" y="4125913"/>
          <p14:tracePt t="383432" x="5224463" y="4108450"/>
          <p14:tracePt t="383461" x="5232400" y="4108450"/>
          <p14:tracePt t="383715" x="5224463" y="4108450"/>
          <p14:tracePt t="383777" x="5214938" y="4108450"/>
          <p14:tracePt t="383810" x="5207000" y="4108450"/>
          <p14:tracePt t="383877" x="5197475" y="4108450"/>
          <p14:tracePt t="384077" x="5180013" y="4108450"/>
          <p14:tracePt t="384110" x="5170488" y="4108450"/>
          <p14:tracePt t="384165" x="5160963" y="4108450"/>
          <p14:tracePt t="384243" x="5153025" y="4108450"/>
          <p14:tracePt t="384277" x="5135563" y="4108450"/>
          <p14:tracePt t="384310" x="5099050" y="4108450"/>
          <p14:tracePt t="384343" x="5000625" y="4098925"/>
          <p14:tracePt t="384377" x="4813300" y="4044950"/>
          <p14:tracePt t="384400" x="4537075" y="3929063"/>
          <p14:tracePt t="384433" x="4160838" y="3778250"/>
          <p14:tracePt t="384462" x="3608388" y="3421063"/>
          <p14:tracePt t="384494" x="3348038" y="3232150"/>
          <p14:tracePt t="384527" x="3224213" y="3170238"/>
          <p14:tracePt t="384560" x="3214688" y="3170238"/>
          <p14:tracePt t="385811" x="3089275" y="3402013"/>
          <p14:tracePt t="385844" x="2874963" y="3902075"/>
          <p14:tracePt t="385877" x="2714625" y="4305300"/>
          <p14:tracePt t="385900" x="2660650" y="4429125"/>
          <p14:tracePt t="385932" x="2652713" y="4448175"/>
          <p14:tracePt t="386028" x="2714625" y="4376738"/>
          <p14:tracePt t="386060" x="2938463" y="4152900"/>
          <p14:tracePt t="386094" x="3054350" y="4098925"/>
          <p14:tracePt t="386118" x="3170238" y="4108450"/>
          <p14:tracePt t="386160" x="3394075" y="4214813"/>
          <p14:tracePt t="386183" x="3490913" y="4278313"/>
          <p14:tracePt t="386216" x="3536950" y="4305300"/>
          <p14:tracePt t="386260" x="3554413" y="4305300"/>
          <p14:tracePt t="386294" x="3705225" y="4286250"/>
          <p14:tracePt t="386327" x="3848100" y="4206875"/>
          <p14:tracePt t="386361" x="3894138" y="4187825"/>
          <p14:tracePt t="386399" x="3919538" y="4206875"/>
          <p14:tracePt t="386432" x="3965575" y="4429125"/>
          <p14:tracePt t="386466" x="3983038" y="4840288"/>
          <p14:tracePt t="386495" x="3983038" y="4948238"/>
          <p14:tracePt t="386527" x="3983038" y="4956175"/>
          <p14:tracePt t="386577" x="4010025" y="4849813"/>
          <p14:tracePt t="386610" x="4081463" y="4572000"/>
          <p14:tracePt t="386644" x="4116388" y="4483100"/>
          <p14:tracePt t="386682" x="4125913" y="4465638"/>
          <p14:tracePt t="386732" x="4125913" y="4564063"/>
          <p14:tracePt t="386762" x="4125913" y="4706938"/>
          <p14:tracePt t="386794" x="4116388" y="4778375"/>
          <p14:tracePt t="386878" x="4116388" y="4733925"/>
          <p14:tracePt t="386901" x="4152900" y="4581525"/>
          <p14:tracePt t="386933" x="4214813" y="4384675"/>
          <p14:tracePt t="386966" x="4224338" y="4349750"/>
          <p14:tracePt t="386995" x="4232275" y="4340225"/>
          <p14:tracePt t="387077" x="4232275" y="4438650"/>
          <p14:tracePt t="387095" x="4214813" y="4492625"/>
          <p14:tracePt t="387119" x="4160838" y="4591050"/>
          <p14:tracePt t="387150" x="4116388" y="4670425"/>
          <p14:tracePt t="387182" x="4098925" y="4687888"/>
          <p14:tracePt t="387294" x="4179888" y="4411663"/>
          <p14:tracePt t="387327" x="4251325" y="4233863"/>
          <p14:tracePt t="387361" x="4259263" y="4214813"/>
          <p14:tracePt t="388296" x="4303713" y="4081463"/>
          <p14:tracePt t="388329" x="4375150" y="3911600"/>
          <p14:tracePt t="388354" x="4402138" y="3830638"/>
          <p14:tracePt t="388387" x="4438650" y="3759200"/>
          <p14:tracePt t="388420" x="4446588" y="3733800"/>
          <p14:tracePt t="388529" x="4429125" y="3813175"/>
          <p14:tracePt t="388562" x="4348163" y="4054475"/>
          <p14:tracePt t="388595" x="4205288" y="4286250"/>
          <p14:tracePt t="388621" x="4125913" y="4367213"/>
          <p14:tracePt t="388652" x="4054475" y="4421188"/>
          <p14:tracePt t="388687" x="4010025" y="4438650"/>
          <p14:tracePt t="388745" x="4010025" y="4394200"/>
          <p14:tracePt t="388779" x="4081463" y="4179888"/>
          <p14:tracePt t="388812" x="4179888" y="4064000"/>
          <p14:tracePt t="388862" x="4187825" y="4054475"/>
          <p14:tracePt t="388951" x="4187825" y="4044950"/>
          <p14:tracePt t="388980" x="4089400" y="3876675"/>
          <p14:tracePt t="389246" x="4054475" y="3876675"/>
          <p14:tracePt t="389279" x="4017963" y="3902075"/>
          <p14:tracePt t="389313" x="3983038" y="3911600"/>
          <p14:tracePt t="389337" x="3973513" y="3921125"/>
          <p14:tracePt t="389385" x="3965575" y="3921125"/>
          <p14:tracePt t="389420" x="3965575" y="3929063"/>
          <p14:tracePt t="389479" x="3938588" y="3965575"/>
          <p14:tracePt t="389498" x="3857625" y="4000500"/>
          <p14:tracePt t="389530" x="3759200" y="4071938"/>
          <p14:tracePt t="389562" x="3697288" y="4116388"/>
          <p14:tracePt t="389588" x="3687763" y="4125913"/>
          <p14:tracePt t="389620" x="3679825" y="4125913"/>
          <p14:tracePt t="389879" x="3687763" y="4108450"/>
          <p14:tracePt t="389996" x="3697288" y="4108450"/>
          <p14:tracePt t="390079" x="3705225" y="4108450"/>
          <p14:tracePt t="390104" x="3724275" y="4098925"/>
          <p14:tracePt t="390137" x="3795713" y="4090988"/>
          <p14:tracePt t="390170" x="4232275" y="4037013"/>
          <p14:tracePt t="390200" x="4902200" y="4064000"/>
          <p14:tracePt t="390228" x="5313363" y="4179888"/>
          <p14:tracePt t="390264" x="5759450" y="4295775"/>
          <p14:tracePt t="390300" x="5911850" y="4330700"/>
          <p14:tracePt t="390562" x="6018213" y="4313238"/>
          <p14:tracePt t="390595" x="6251575" y="4286250"/>
          <p14:tracePt t="390620" x="6375400" y="4286250"/>
          <p14:tracePt t="390653" x="6492875" y="4286250"/>
          <p14:tracePt t="390686" x="6572250" y="4268788"/>
          <p14:tracePt t="390716" x="6653213" y="4259263"/>
          <p14:tracePt t="390747" x="6680200" y="4251325"/>
          <p14:tracePt t="390779" x="6688138" y="4251325"/>
          <p14:tracePt t="390853" x="6697663" y="4251325"/>
          <p14:tracePt t="390889" x="6697663" y="4233863"/>
          <p14:tracePt t="391185" x="6697663" y="4224338"/>
          <p14:tracePt t="391402" x="6688138" y="4224338"/>
          <p14:tracePt t="391437" x="6643688" y="4224338"/>
          <p14:tracePt t="391464" x="6626225" y="4224338"/>
          <p14:tracePt t="391496" x="6616700" y="4224338"/>
          <p14:tracePt t="391546" x="6608763" y="4224338"/>
          <p14:tracePt t="391629" x="6599238" y="4224338"/>
          <p14:tracePt t="391685" x="6643688" y="4108450"/>
          <p14:tracePt t="391714" x="6759575" y="3830638"/>
          <p14:tracePt t="391746" x="6850063" y="3625850"/>
          <p14:tracePt t="391780" x="6867525" y="3589338"/>
          <p14:tracePt t="391862" x="6840538" y="3643313"/>
          <p14:tracePt t="391889" x="6715125" y="3813175"/>
          <p14:tracePt t="391921" x="6616700" y="3938588"/>
          <p14:tracePt t="391953" x="6599238" y="3956050"/>
          <p14:tracePt t="392030" x="6707188" y="3840163"/>
          <p14:tracePt t="392063" x="6840538" y="3724275"/>
          <p14:tracePt t="392096" x="6850063" y="3697288"/>
          <p14:tracePt t="392152" x="6850063" y="3724275"/>
          <p14:tracePt t="392187" x="6751638" y="3813175"/>
          <p14:tracePt t="392214" x="6732588" y="3822700"/>
          <p14:tracePt t="392280" x="6742113" y="3795713"/>
          <p14:tracePt t="392310" x="6778625" y="3759200"/>
          <p14:tracePt t="392402" x="6715125" y="3840163"/>
          <p14:tracePt t="392436" x="6661150" y="3902075"/>
          <p14:tracePt t="392496" x="6661150" y="3894138"/>
          <p14:tracePt t="392529" x="6697663" y="3857625"/>
          <p14:tracePt t="392563" x="6715125" y="3840163"/>
          <p14:tracePt t="392635" x="6715125" y="3857625"/>
          <p14:tracePt t="392670" x="6670675" y="3929063"/>
          <p14:tracePt t="392697" x="6670675" y="3938588"/>
          <p14:tracePt t="392779" x="6670675" y="3992563"/>
          <p14:tracePt t="392812" x="6670675" y="4027488"/>
          <p14:tracePt t="392846" x="6670675" y="4054475"/>
          <p14:tracePt t="392873" x="6670675" y="4071938"/>
          <p14:tracePt t="392905" x="6653213" y="4135438"/>
          <p14:tracePt t="392934" x="6643688" y="4152900"/>
          <p14:tracePt t="392965" x="6635750" y="4162425"/>
          <p14:tracePt t="393312" x="6635750" y="4170363"/>
          <p14:tracePt t="393346" x="6635750" y="4179888"/>
          <p14:tracePt t="393396" x="6635750" y="4197350"/>
          <p14:tracePt t="393469" x="6661150" y="4197350"/>
          <p14:tracePt t="393499" x="6680200" y="4197350"/>
          <p14:tracePt t="393530" x="6724650" y="4197350"/>
          <p14:tracePt t="393563" x="6742113" y="4197350"/>
          <p14:tracePt t="393620" x="6751638" y="4197350"/>
          <p14:tracePt t="393685" x="6742113" y="4197350"/>
          <p14:tracePt t="393715" x="6732588" y="4197350"/>
          <p14:tracePt t="393747" x="6715125" y="4197350"/>
          <p14:tracePt t="393813" x="6732588" y="4187825"/>
          <p14:tracePt t="393846" x="6813550" y="4179888"/>
          <p14:tracePt t="393871" x="6840538" y="4179888"/>
          <p14:tracePt t="393903" x="6858000" y="4179888"/>
          <p14:tracePt t="394030" x="6840538" y="4179888"/>
          <p14:tracePt t="394080" x="6823075" y="4179888"/>
          <p14:tracePt t="394186" x="6831013" y="4179888"/>
          <p14:tracePt t="394216" x="6840538" y="4179888"/>
          <p14:tracePt t="394296" x="6732588" y="4233863"/>
          <p14:tracePt t="394330" x="6707188" y="4241800"/>
          <p14:tracePt t="394355" x="6697663" y="4241800"/>
          <p14:tracePt t="394463" x="6707188" y="4241800"/>
          <p14:tracePt t="394579" x="6581775" y="4268788"/>
          <p14:tracePt t="394604" x="6242050" y="4305300"/>
          <p14:tracePt t="394637" x="4902200" y="4438650"/>
          <p14:tracePt t="394670" x="3973513" y="4500563"/>
          <p14:tracePt t="394699" x="3840163" y="4500563"/>
          <p14:tracePt t="394733" x="3803650" y="4500563"/>
          <p14:tracePt t="394813" x="3830638" y="4500563"/>
          <p14:tracePt t="394846" x="3840163" y="4500563"/>
          <p14:tracePt t="394871" x="3848100" y="4500563"/>
          <p14:tracePt t="394952" x="3803650" y="4510088"/>
          <p14:tracePt t="394981" x="3786188" y="4510088"/>
          <p14:tracePt t="395000" x="3776663" y="4510088"/>
          <p14:tracePt t="395032" x="3732213" y="4510088"/>
          <p14:tracePt t="395057" x="3633788" y="4492625"/>
          <p14:tracePt t="395090" x="3608388" y="4483100"/>
          <p14:tracePt t="395186" x="3633788" y="4483100"/>
          <p14:tracePt t="395215" x="3660775" y="4483100"/>
          <p14:tracePt t="395248" x="3670300" y="4483100"/>
          <p14:tracePt t="395313" x="3643313" y="4483100"/>
          <p14:tracePt t="395341" x="3616325" y="4483100"/>
          <p14:tracePt t="395452" x="3660775" y="4483100"/>
          <p14:tracePt t="395496" x="3679825" y="4483100"/>
          <p14:tracePt t="395579" x="3589338" y="4483100"/>
          <p14:tracePt t="395604" x="3509963" y="4465638"/>
          <p14:tracePt t="395637" x="3465513" y="4456113"/>
          <p14:tracePt t="395728" x="3652838" y="4492625"/>
          <p14:tracePt t="395763" x="3732213" y="4500563"/>
          <p14:tracePt t="395796" x="3759200" y="4510088"/>
          <p14:tracePt t="395880" x="3705225" y="4510088"/>
          <p14:tracePt t="395906" x="3687763" y="4510088"/>
          <p14:tracePt t="395937" x="3660775" y="4510088"/>
          <p14:tracePt t="396031" x="3687763" y="4510088"/>
          <p14:tracePt t="396063" x="3705225" y="4510088"/>
          <p14:tracePt t="396096" x="3714750" y="4510088"/>
          <p14:tracePt t="396152" x="3697288" y="4510088"/>
          <p14:tracePt t="396184" x="3527425" y="4492625"/>
          <p14:tracePt t="396220" x="3062288" y="4402138"/>
          <p14:tracePt t="396253" x="2946400" y="4367213"/>
          <p14:tracePt t="396284" x="2919413" y="4367213"/>
          <p14:tracePt t="396580" x="2724150" y="4340225"/>
          <p14:tracePt t="396605" x="2500313" y="4305300"/>
          <p14:tracePt t="396638" x="2411413" y="4295775"/>
          <p14:tracePt t="396671" x="2393950" y="4295775"/>
          <p14:tracePt t="396720" x="2251075" y="4278313"/>
          <p14:tracePt t="396763" x="2214563" y="4278313"/>
          <p14:tracePt t="396846" x="2224088" y="4268788"/>
          <p14:tracePt t="396872" x="2241550" y="4268788"/>
          <p14:tracePt t="396907" x="2384425" y="4268788"/>
          <p14:tracePt t="396934" x="2419350" y="4259263"/>
          <p14:tracePt t="396966" x="2428875" y="4251325"/>
          <p14:tracePt t="396998" x="2384425" y="4251325"/>
          <p14:tracePt t="397032" x="2322513" y="4251325"/>
          <p14:tracePt t="397064" x="2160588" y="4224338"/>
          <p14:tracePt t="397090" x="2108200" y="4206875"/>
          <p14:tracePt t="397122" x="2098675" y="4197350"/>
          <p14:tracePt t="397169" x="2232025" y="4197350"/>
          <p14:tracePt t="397199" x="2411413" y="4179888"/>
          <p14:tracePt t="397231" x="2482850" y="4179888"/>
          <p14:tracePt t="397263" x="2490788" y="4170363"/>
          <p14:tracePt t="397313" x="2446338" y="4162425"/>
          <p14:tracePt t="397347" x="2347913" y="4162425"/>
          <p14:tracePt t="397372" x="2295525" y="4162425"/>
          <p14:tracePt t="397404" x="2286000" y="4162425"/>
          <p14:tracePt t="397470" x="2322513" y="4162425"/>
          <p14:tracePt t="397500" x="2347913" y="4162425"/>
          <p14:tracePt t="397531" x="2366963" y="4162425"/>
          <p14:tracePt t="397613" x="2322513" y="4162425"/>
          <p14:tracePt t="397642" x="2303463" y="4162425"/>
          <p14:tracePt t="397668" x="2295525" y="4162425"/>
          <p14:tracePt t="397698" x="2286000" y="4162425"/>
          <p14:tracePt t="397746" x="2339975" y="4162425"/>
          <p14:tracePt t="397780" x="2509838" y="4162425"/>
          <p14:tracePt t="397813" x="2554288" y="4162425"/>
          <p14:tracePt t="397863" x="2562225" y="4162425"/>
          <p14:tracePt t="397890" x="2490788" y="4162425"/>
          <p14:tracePt t="397922" x="2455863" y="4162425"/>
          <p14:tracePt t="397952" x="2438400" y="4162425"/>
          <p14:tracePt t="398047" x="2509838" y="4162425"/>
          <p14:tracePt t="398080" x="2581275" y="4170363"/>
          <p14:tracePt t="398107" x="2874963" y="4170363"/>
          <p14:tracePt t="398140" x="3143250" y="4162425"/>
          <p14:tracePt t="398168" x="3411538" y="4143375"/>
          <p14:tracePt t="398202" x="3500438" y="4143375"/>
          <p14:tracePt t="398232" x="3544888" y="4143375"/>
          <p14:tracePt t="398380" x="3500438" y="4125913"/>
          <p14:tracePt t="398407" x="3455988" y="4125913"/>
          <p14:tracePt t="398439" x="3330575" y="4125913"/>
          <p14:tracePt t="398465" x="3295650" y="4116388"/>
          <p14:tracePt t="398497" x="3286125" y="4116388"/>
          <p14:tracePt t="398563" x="3303588" y="4116388"/>
          <p14:tracePt t="398596" x="3340100" y="4116388"/>
          <p14:tracePt t="398621" x="3384550" y="4135438"/>
          <p14:tracePt t="398655" x="3473450" y="4143375"/>
          <p14:tracePt t="398683" x="3490913" y="4152900"/>
          <p14:tracePt t="398718" x="3500438" y="4152900"/>
          <p14:tracePt t="398796" x="3473450" y="4152900"/>
          <p14:tracePt t="398830" x="3429000" y="4170363"/>
          <p14:tracePt t="398863" x="3402013" y="4170363"/>
          <p14:tracePt t="399047" x="3411538" y="4170363"/>
          <p14:tracePt t="399497" x="3411538" y="4162425"/>
          <p14:tracePt t="400221" x="3490913" y="4162425"/>
          <p14:tracePt t="400253" x="3830638" y="4162425"/>
          <p14:tracePt t="400284" x="4160838" y="4162425"/>
          <p14:tracePt t="400308" x="4473575" y="4162425"/>
          <p14:tracePt t="400347" x="4813300" y="4187825"/>
          <p14:tracePt t="400373" x="4902200" y="4214813"/>
          <p14:tracePt t="400686" x="4527550" y="4233863"/>
          <p14:tracePt t="400716" x="3679825" y="4233863"/>
          <p14:tracePt t="400748" x="3133725" y="4179888"/>
          <p14:tracePt t="400780" x="2589213" y="4037013"/>
          <p14:tracePt t="400813" x="2544763" y="4027488"/>
          <p14:tracePt t="400882" x="2589213" y="4037013"/>
          <p14:tracePt t="400903" x="2687638" y="4081463"/>
          <p14:tracePt t="400937" x="2714625" y="4090988"/>
          <p14:tracePt t="401047" x="2687638" y="4090988"/>
          <p14:tracePt t="401080" x="2660650" y="4090988"/>
          <p14:tracePt t="401130" x="2670175" y="4108450"/>
          <p14:tracePt t="401170" x="2697163" y="4108450"/>
          <p14:tracePt t="401199" x="2705100" y="4125913"/>
          <p14:tracePt t="401263" x="2616200" y="4125913"/>
          <p14:tracePt t="401297" x="2322513" y="4116388"/>
          <p14:tracePt t="401330" x="2268538" y="4098925"/>
          <p14:tracePt t="401363" x="2251075" y="4098925"/>
          <p14:tracePt t="401403" x="2286000" y="4098925"/>
          <p14:tracePt t="401438" x="2455863" y="4135438"/>
          <p14:tracePt t="401467" x="2536825" y="4152900"/>
          <p14:tracePt t="401500" x="2554288" y="4152900"/>
          <p14:tracePt t="401564" x="2482850" y="4143375"/>
          <p14:tracePt t="401614" x="2455863" y="4135438"/>
          <p14:tracePt t="401670" x="2482850" y="4135438"/>
          <p14:tracePt t="401699" x="2544763" y="4152900"/>
          <p14:tracePt t="401747" x="2554288" y="4152900"/>
          <p14:tracePt t="401813" x="2490788" y="4143375"/>
          <p14:tracePt t="401847" x="2465388" y="4135438"/>
          <p14:tracePt t="401889" x="2465388" y="4125913"/>
          <p14:tracePt t="401953" x="2536825" y="4125913"/>
          <p14:tracePt t="401983" x="3081338" y="4108450"/>
          <p14:tracePt t="402002" x="3660775" y="4019550"/>
          <p14:tracePt t="402031" x="4160838" y="3956050"/>
          <p14:tracePt t="402065" x="4786313" y="3938588"/>
          <p14:tracePt t="402092" x="5027613" y="3965575"/>
          <p14:tracePt t="402130" x="5259388" y="4010025"/>
          <p14:tracePt t="402155" x="5421313" y="4044950"/>
          <p14:tracePt t="402188" x="5545138" y="4071938"/>
          <p14:tracePt t="402215" x="5581650" y="4071938"/>
          <p14:tracePt t="402264" x="5589588" y="4071938"/>
          <p14:tracePt t="402297" x="5616575" y="4081463"/>
          <p14:tracePt t="402330" x="5635625" y="4081463"/>
          <p14:tracePt t="402355" x="5680075" y="4081463"/>
          <p14:tracePt t="402388" x="5867400" y="4108450"/>
          <p14:tracePt t="402421" x="6081713" y="4152900"/>
          <p14:tracePt t="402455" x="6224588" y="4170363"/>
          <p14:tracePt t="402482" x="6330950" y="4179888"/>
          <p14:tracePt t="402501" x="6384925" y="4197350"/>
          <p14:tracePt t="402529" x="6473825" y="4206875"/>
          <p14:tracePt t="402597" x="6473825" y="4233863"/>
          <p14:tracePt t="402623" x="6411913" y="4286250"/>
          <p14:tracePt t="402656" x="6350000" y="4295775"/>
          <p14:tracePt t="402690" x="6323013" y="4295775"/>
          <p14:tracePt t="402747" x="6323013" y="4278313"/>
          <p14:tracePt t="402781" x="6340475" y="4241800"/>
          <p14:tracePt t="402814" x="6483350" y="4135438"/>
          <p14:tracePt t="402847" x="6697663" y="4081463"/>
          <p14:tracePt t="402872" x="6786563" y="4090988"/>
          <p14:tracePt t="402906" x="6831013" y="4098925"/>
          <p14:tracePt t="402938" x="6831013" y="4108450"/>
          <p14:tracePt t="402986" x="6831013" y="4152900"/>
          <p14:tracePt t="402998" x="6804025" y="4179888"/>
          <p14:tracePt t="403031" x="6653213" y="4259263"/>
          <p14:tracePt t="403064" x="6572250" y="4278313"/>
          <p14:tracePt t="403097" x="6537325" y="4278313"/>
          <p14:tracePt t="403137" x="6537325" y="4251325"/>
          <p14:tracePt t="403168" x="6564313" y="4214813"/>
          <p14:tracePt t="403201" x="6661150" y="4152900"/>
          <p14:tracePt t="403234" x="6732588" y="4152900"/>
          <p14:tracePt t="403267" x="6742113" y="4152900"/>
          <p14:tracePt t="403347" x="6742113" y="4179888"/>
          <p14:tracePt t="403372" x="6688138" y="4197350"/>
          <p14:tracePt t="403405" x="6616700" y="4197350"/>
          <p14:tracePt t="403439" x="6581775" y="4197350"/>
          <p14:tracePt t="403514" x="6581775" y="4187825"/>
          <p14:tracePt t="403547" x="6608763" y="4135438"/>
          <p14:tracePt t="403580" x="6653213" y="4108450"/>
          <p14:tracePt t="403605" x="6688138" y="4090988"/>
          <p14:tracePt t="403638" x="6742113" y="4098925"/>
          <p14:tracePt t="403672" x="6769100" y="4116388"/>
          <p14:tracePt t="403700" x="6769100" y="4125913"/>
          <p14:tracePt t="403734" x="6751638" y="4170363"/>
          <p14:tracePt t="403767" x="6635750" y="4224338"/>
          <p14:tracePt t="403798" x="6510338" y="4233863"/>
          <p14:tracePt t="403831" x="6438900" y="4233863"/>
          <p14:tracePt t="403864" x="6438900" y="4214813"/>
          <p14:tracePt t="403904" x="6438900" y="4206875"/>
          <p14:tracePt t="403938" x="6510338" y="4143375"/>
          <p14:tracePt t="403966" x="6608763" y="4125913"/>
          <p14:tracePt t="403998" x="6680200" y="4125913"/>
          <p14:tracePt t="404031" x="6697663" y="4125913"/>
          <p14:tracePt t="404081" x="6697663" y="4135438"/>
          <p14:tracePt t="404131" x="6688138" y="4135438"/>
          <p14:tracePt t="404170" x="6680200" y="4135438"/>
          <p14:tracePt t="404747" x="6661150" y="4135438"/>
          <p14:tracePt t="404998" x="6661150" y="4125913"/>
          <p14:tracePt t="407438" x="6438900" y="4187825"/>
          <p14:tracePt t="407467" x="5973763" y="4259263"/>
          <p14:tracePt t="407499" x="5500688" y="4259263"/>
          <p14:tracePt t="407532" x="5160963" y="4259263"/>
          <p14:tracePt t="407566" x="4867275" y="4259263"/>
          <p14:tracePt t="407591" x="4840288" y="4268788"/>
          <p14:tracePt t="407625" x="4813300" y="4268788"/>
          <p14:tracePt t="407688" x="4751388" y="4268788"/>
          <p14:tracePt t="407716" x="4660900" y="4268788"/>
          <p14:tracePt t="407749" x="4456113" y="4268788"/>
          <p14:tracePt t="407781" x="4259263" y="4295775"/>
          <p14:tracePt t="407814" x="4108450" y="4313238"/>
          <p14:tracePt t="407848" x="3902075" y="4313238"/>
          <p14:tracePt t="407876" x="3830638" y="4313238"/>
          <p14:tracePt t="407905" x="3795713" y="4313238"/>
          <p14:tracePt t="407987" x="3795713" y="4259263"/>
          <p14:tracePt t="408016" x="3795713" y="4197350"/>
          <p14:tracePt t="408050" x="3813175" y="4108450"/>
          <p14:tracePt t="408082" x="3822700" y="4098925"/>
          <p14:tracePt t="408148" x="3840163" y="4152900"/>
          <p14:tracePt t="408187" x="3875088" y="4340225"/>
          <p14:tracePt t="408217" x="3875088" y="4456113"/>
          <p14:tracePt t="408250" x="3875088" y="4465638"/>
          <p14:tracePt t="408331" x="3884613" y="4340225"/>
          <p14:tracePt t="408357" x="3919538" y="4116388"/>
          <p14:tracePt t="408389" x="3946525" y="3948113"/>
          <p14:tracePt t="408425" x="3946525" y="3938588"/>
          <p14:tracePt t="408488" x="3946525" y="4108450"/>
          <p14:tracePt t="408498" x="3946525" y="4162425"/>
          <p14:tracePt t="408533" x="3938588" y="4233863"/>
          <p14:tracePt t="408565" x="3938588" y="4251325"/>
          <p14:tracePt t="408654" x="3919538" y="4241800"/>
          <p14:tracePt t="408688" x="3919538" y="4187825"/>
          <p14:tracePt t="408716" x="3919538" y="3948113"/>
          <p14:tracePt t="408748" x="3911600" y="3867150"/>
          <p14:tracePt t="408781" x="3911600" y="3857625"/>
          <p14:tracePt t="408848" x="3911600" y="4135438"/>
          <p14:tracePt t="408888" x="3911600" y="4367213"/>
          <p14:tracePt t="408922" x="3911600" y="4421188"/>
          <p14:tracePt t="408956" x="3911600" y="4429125"/>
          <p14:tracePt t="409032" x="3911600" y="4330700"/>
          <p14:tracePt t="409064" x="3919538" y="4224338"/>
          <p14:tracePt t="409098" x="3929063" y="4162425"/>
          <p14:tracePt t="409154" x="3929063" y="4214813"/>
          <p14:tracePt t="409190" x="3929063" y="4376738"/>
          <p14:tracePt t="409217" x="3929063" y="4421188"/>
          <p14:tracePt t="409264" x="3929063" y="4429125"/>
          <p14:tracePt t="409310" x="3929063" y="4384675"/>
          <p14:tracePt t="409348" x="3902075" y="4251325"/>
          <p14:tracePt t="409376" x="3902075" y="4224338"/>
          <p14:tracePt t="409407" x="3902075" y="4206875"/>
          <p14:tracePt t="409488" x="3902075" y="4214813"/>
          <p14:tracePt t="409503" x="3902075" y="4224338"/>
          <p14:tracePt t="413115" x="3830638" y="4259263"/>
          <p14:tracePt t="413140" x="3697288" y="4295775"/>
          <p14:tracePt t="413173" x="3187700" y="4259263"/>
          <p14:tracePt t="413207" x="2384425" y="3687763"/>
          <p14:tracePt t="413234" x="1866900" y="3071813"/>
          <p14:tracePt t="413266" x="1571625" y="2732088"/>
          <p14:tracePt t="413298" x="1285875" y="2482850"/>
          <p14:tracePt t="413333" x="1044575" y="2401888"/>
          <p14:tracePt t="413357" x="965200" y="2374900"/>
          <p14:tracePt t="413390" x="946150" y="2374900"/>
          <p14:tracePt t="413455" x="938213" y="2374900"/>
          <p14:tracePt t="413532" x="919163" y="2374900"/>
          <p14:tracePt t="413565" x="857250" y="2384425"/>
          <p14:tracePt t="413615" x="847725" y="2401888"/>
          <p14:tracePt t="413655" x="847725" y="2420938"/>
          <p14:tracePt t="413689" x="822325" y="2517775"/>
          <p14:tracePt t="413718" x="750888" y="2652713"/>
          <p14:tracePt t="413750" x="741363" y="2679700"/>
          <p14:tracePt t="413848" x="795338" y="2697163"/>
          <p14:tracePt t="413874" x="938213" y="2813050"/>
          <p14:tracePt t="413908" x="1339850" y="3179763"/>
          <p14:tracePt t="413941" x="1795463" y="3687763"/>
          <p14:tracePt t="413969" x="2062163" y="3965575"/>
          <p14:tracePt t="414001" x="2536825" y="4187825"/>
          <p14:tracePt t="414035" x="3027363" y="4286250"/>
          <p14:tracePt t="414067" x="3205163" y="4322763"/>
          <p14:tracePt t="414100" x="3251200" y="4340225"/>
          <p14:tracePt t="414148" x="3251200" y="4349750"/>
          <p14:tracePt t="414188" x="3251200" y="4367213"/>
          <p14:tracePt t="414218" x="3251200" y="4402138"/>
          <p14:tracePt t="414250" x="3259138" y="4473575"/>
          <p14:tracePt t="414283" x="3303588" y="4581525"/>
          <p14:tracePt t="414317" x="3313113" y="4608513"/>
          <p14:tracePt t="414366" x="3313113" y="4697413"/>
          <p14:tracePt t="414391" x="3303588" y="4741863"/>
          <p14:tracePt t="414424" x="3286125" y="4786313"/>
          <p14:tracePt t="414488" x="3276600" y="4786313"/>
          <p14:tracePt t="414499" x="3276600" y="4795838"/>
          <p14:tracePt t="414705" x="3276600" y="4786313"/>
          <p14:tracePt t="414749" x="3276600" y="4778375"/>
          <p14:tracePt t="414782" x="3259138" y="4670425"/>
          <p14:tracePt t="414816" x="3108325" y="4206875"/>
          <p14:tracePt t="414850" x="2822575" y="3509963"/>
          <p14:tracePt t="414890" x="2446338" y="2946400"/>
          <p14:tracePt t="414925" x="2108200" y="2616200"/>
          <p14:tracePt t="414952" x="2062163" y="2563813"/>
          <p14:tracePt t="414984" x="2044700" y="2563813"/>
          <p14:tracePt t="416766" x="1901825" y="2643188"/>
          <p14:tracePt t="416799" x="1633538" y="2751138"/>
          <p14:tracePt t="416832" x="1517650" y="2759075"/>
          <p14:tracePt t="416866" x="1473200" y="2697163"/>
          <p14:tracePt t="416892" x="1411288" y="2544763"/>
          <p14:tracePt t="416924" x="1285875" y="1374775"/>
          <p14:tracePt t="416943" x="1285875" y="1187450"/>
          <p14:tracePt t="416970" x="1303338" y="1071563"/>
          <p14:tracePt t="417001" x="1303338" y="1036638"/>
          <p14:tracePt t="417033" x="1303338" y="1027113"/>
          <p14:tracePt t="417116" x="1303338" y="1054100"/>
          <p14:tracePt t="417143" x="1303338" y="1071563"/>
          <p14:tracePt t="417172" x="1303338" y="1143000"/>
          <p14:tracePt t="417203" x="1276350" y="1339850"/>
          <p14:tracePt t="417235" x="1204913" y="1758950"/>
          <p14:tracePt t="417267" x="1152525" y="2044700"/>
          <p14:tracePt t="417299" x="1098550" y="2554288"/>
          <p14:tracePt t="417332" x="1000125" y="3044825"/>
          <p14:tracePt t="417365" x="919163" y="3662363"/>
          <p14:tracePt t="417416" x="847725" y="4206875"/>
          <p14:tracePt t="417455" x="839788" y="4278313"/>
          <p14:tracePt t="417485" x="839788" y="4305300"/>
          <p14:tracePt t="417504" x="822325" y="4340225"/>
          <p14:tracePt t="417549" x="822325" y="4349750"/>
          <p14:tracePt t="417689" x="822325" y="4340225"/>
          <p14:tracePt t="417718" x="822325" y="4206875"/>
          <p14:tracePt t="417751" x="893763" y="3857625"/>
          <p14:tracePt t="417784" x="938213" y="3081338"/>
          <p14:tracePt t="417815" x="938213" y="2697163"/>
          <p14:tracePt t="417849" x="928688" y="2581275"/>
          <p14:tracePt t="417874" x="928688" y="2563813"/>
          <p14:tracePt t="417907" x="928688" y="2536825"/>
          <p14:tracePt t="417940" x="928688" y="2393950"/>
          <p14:tracePt t="417968" x="928688" y="2357438"/>
          <p14:tracePt t="418001" x="928688" y="2349500"/>
          <p14:tracePt t="418099" x="928688" y="2384425"/>
          <p14:tracePt t="418133" x="955675" y="2625725"/>
          <p14:tracePt t="418171" x="1054100" y="3268663"/>
          <p14:tracePt t="418206" x="1071563" y="3822700"/>
          <p14:tracePt t="418235" x="1071563" y="3911600"/>
          <p14:tracePt t="418267" x="1071563" y="3973513"/>
          <p14:tracePt t="418316" x="1071563" y="3983038"/>
          <p14:tracePt t="418415" x="1071563" y="3973513"/>
          <p14:tracePt t="418455" x="1071563" y="3938588"/>
          <p14:tracePt t="418485" x="1071563" y="3902075"/>
          <p14:tracePt t="418504" x="1071563" y="3849688"/>
          <p14:tracePt t="418536" x="1116013" y="3706813"/>
          <p14:tracePt t="418568" x="1160463" y="3581400"/>
          <p14:tracePt t="418594" x="1169988" y="3563938"/>
          <p14:tracePt t="418626" x="1179513" y="3554413"/>
          <p14:tracePt t="424689" x="1490663" y="3357563"/>
          <p14:tracePt t="424725" x="1625600" y="3259138"/>
          <p14:tracePt t="424752" x="1687513" y="3197225"/>
          <p14:tracePt t="424784" x="1741488" y="3108325"/>
          <p14:tracePt t="424818" x="1731963" y="3071813"/>
          <p14:tracePt t="424850" x="1339850" y="2965450"/>
          <p14:tracePt t="424884" x="785813" y="2884488"/>
          <p14:tracePt t="424909" x="571500" y="2884488"/>
          <p14:tracePt t="424941" x="536575" y="2884488"/>
          <p14:tracePt t="424975" x="527050" y="2874963"/>
          <p14:tracePt t="425002" x="642938" y="2884488"/>
          <p14:tracePt t="425038" x="847725" y="2955925"/>
          <p14:tracePt t="425066" x="1036638" y="3063875"/>
          <p14:tracePt t="425101" x="1054100" y="3071813"/>
          <p14:tracePt t="425150" x="1062038" y="3071813"/>
          <p14:tracePt t="425189" x="1044575" y="3054350"/>
          <p14:tracePt t="425225" x="919163" y="2946400"/>
          <p14:tracePt t="425252" x="839788" y="2849563"/>
          <p14:tracePt t="425285" x="812800" y="2803525"/>
          <p14:tracePt t="425366" x="822325" y="2840038"/>
          <p14:tracePt t="425392" x="938213" y="2874963"/>
          <p14:tracePt t="425425" x="1017588" y="2901950"/>
          <p14:tracePt t="425457" x="1044575" y="2911475"/>
          <p14:tracePt t="425486" x="1044575" y="2921000"/>
          <p14:tracePt t="425533" x="982663" y="2911475"/>
          <p14:tracePt t="425567" x="741363" y="2911475"/>
          <p14:tracePt t="425600" x="615950" y="2911475"/>
          <p14:tracePt t="425633" x="544513" y="2911475"/>
          <p14:tracePt t="425658" x="536575" y="2911475"/>
          <p14:tracePt t="425740" x="625475" y="2973388"/>
          <p14:tracePt t="425768" x="723900" y="3000375"/>
          <p14:tracePt t="425801" x="822325" y="3009900"/>
          <p14:tracePt t="425834" x="893763" y="2992438"/>
          <p14:tracePt t="425866" x="901700" y="2973388"/>
          <p14:tracePt t="425894" x="893763" y="2955925"/>
          <p14:tracePt t="425912" x="847725" y="2928938"/>
          <p14:tracePt t="425939" x="758825" y="2911475"/>
          <p14:tracePt t="425975" x="687388" y="2901950"/>
          <p14:tracePt t="426002" x="679450" y="2901950"/>
          <p14:tracePt t="426066" x="750888" y="2901950"/>
          <p14:tracePt t="426100" x="928688" y="2901950"/>
          <p14:tracePt t="426150" x="973138" y="2901950"/>
          <p14:tracePt t="427005" x="1044575" y="2921000"/>
          <p14:tracePt t="427037" x="1608138" y="3071813"/>
          <p14:tracePt t="427084" x="2894013" y="3500438"/>
          <p14:tracePt t="427117" x="3902075" y="3867150"/>
          <p14:tracePt t="427145" x="4276725" y="4000500"/>
          <p14:tracePt t="427175" x="4483100" y="4090988"/>
          <p14:tracePt t="427433" x="5108575" y="4019550"/>
          <p14:tracePt t="427472" x="5680075" y="4044950"/>
          <p14:tracePt t="427502" x="6108700" y="4197350"/>
          <p14:tracePt t="427534" x="6286500" y="4278313"/>
          <p14:tracePt t="427567" x="6421438" y="4367213"/>
          <p14:tracePt t="427600" x="6429375" y="4394200"/>
          <p14:tracePt t="427633" x="6357938" y="4465638"/>
          <p14:tracePt t="427658" x="6215063" y="4510088"/>
          <p14:tracePt t="427691" x="5973763" y="4510088"/>
          <p14:tracePt t="427724" x="5884863" y="4510088"/>
          <p14:tracePt t="427767" x="5875338" y="4510088"/>
          <p14:tracePt t="427850" x="5983288" y="4473575"/>
          <p14:tracePt t="427884" x="6303963" y="4402138"/>
          <p14:tracePt t="427911" x="6483350" y="4376738"/>
          <p14:tracePt t="427944" x="6581775" y="4376738"/>
          <p14:tracePt t="427991" x="6589713" y="4376738"/>
          <p14:tracePt t="428006" x="6589713" y="4394200"/>
          <p14:tracePt t="428032" x="6564313" y="4429125"/>
          <p14:tracePt t="428067" x="6518275" y="4465638"/>
          <p14:tracePt t="428173" x="6537325" y="4473575"/>
          <p14:tracePt t="428209" x="6589713" y="4473575"/>
          <p14:tracePt t="428241" x="6599238" y="4473575"/>
          <p14:tracePt t="428423" x="6635750" y="4473575"/>
          <p14:tracePt t="428455" x="6680200" y="4465638"/>
          <p14:tracePt t="428488" x="6688138" y="4465638"/>
          <p14:tracePt t="428505" x="6697663" y="4465638"/>
          <p14:tracePt t="428583" x="6653213" y="4465638"/>
          <p14:tracePt t="428617" x="6616700" y="4465638"/>
          <p14:tracePt t="428667" x="6608763" y="4465638"/>
          <p14:tracePt t="432938" x="3670300" y="4759325"/>
          <p14:tracePt t="432971" x="3687763" y="4786313"/>
          <p14:tracePt t="433008" x="3714750" y="4857750"/>
          <p14:tracePt t="433039" x="3724275" y="4902200"/>
          <p14:tracePt t="433066" x="3724275" y="4948238"/>
          <p14:tracePt t="433101" x="3633788" y="4992688"/>
          <p14:tracePt t="433134" x="3544888" y="5027613"/>
          <p14:tracePt t="433184" x="3589338" y="5064125"/>
          <p14:tracePt t="433352" x="3446463" y="5081588"/>
          <p14:tracePt t="433379" x="3205163" y="5072063"/>
          <p14:tracePt t="433411" x="2874963" y="4948238"/>
          <p14:tracePt t="433445" x="2581275" y="4795838"/>
          <p14:tracePt t="433473" x="2517775" y="4751388"/>
          <p14:tracePt t="433503" x="2500313" y="4741863"/>
          <p14:tracePt t="433568" x="2589213" y="4795838"/>
          <p14:tracePt t="433601" x="2776538" y="4894263"/>
          <p14:tracePt t="433627" x="2911475" y="4921250"/>
          <p14:tracePt t="433661" x="2938463" y="4929188"/>
          <p14:tracePt t="433693" x="2946400" y="4929188"/>
          <p14:tracePt t="433817" x="2990850" y="4948238"/>
          <p14:tracePt t="433851" x="3081338" y="4948238"/>
          <p14:tracePt t="433900" x="3089275" y="4948238"/>
          <p14:tracePt t="433944" x="3054350" y="4948238"/>
          <p14:tracePt t="433972" x="3044825" y="4929188"/>
          <p14:tracePt t="434035" x="3089275" y="4929188"/>
          <p14:tracePt t="434067" x="3402013" y="4929188"/>
          <p14:tracePt t="434101" x="3643313" y="4929188"/>
          <p14:tracePt t="434836" x="4330700" y="4894263"/>
          <p14:tracePt t="434870" x="5197475" y="4849813"/>
          <p14:tracePt t="434886" x="5411788" y="4830763"/>
          <p14:tracePt t="434930" x="5795963" y="4795838"/>
          <p14:tracePt t="434960" x="5983288" y="4778375"/>
          <p14:tracePt t="434988" x="6045200" y="4778375"/>
          <p14:tracePt t="435034" x="6054725" y="4778375"/>
          <p14:tracePt t="436568" x="6545263" y="4527550"/>
          <p14:tracePt t="436601" x="6786563" y="4492625"/>
          <p14:tracePt t="436635" x="7340600" y="4473575"/>
          <p14:tracePt t="436664" x="7493000" y="4473575"/>
          <p14:tracePt t="436691" x="7510463" y="4483100"/>
          <p14:tracePt t="436726" x="7510463" y="4510088"/>
          <p14:tracePt t="436785" x="7483475" y="4510088"/>
          <p14:tracePt t="436822" x="7473950" y="4510088"/>
          <p14:tracePt t="436849" x="7616825" y="4402138"/>
          <p14:tracePt t="436885" x="7912100" y="4367213"/>
          <p14:tracePt t="436911" x="8027988" y="4367213"/>
          <p14:tracePt t="436942" x="8072438" y="4376738"/>
          <p14:tracePt t="436975" x="8081963" y="4402138"/>
          <p14:tracePt t="437003" x="8045450" y="4456113"/>
          <p14:tracePt t="437036" x="7983538" y="4492625"/>
          <p14:tracePt t="437101" x="8001000" y="4438650"/>
          <p14:tracePt t="437134" x="8242300" y="4349750"/>
          <p14:tracePt t="437159" x="8439150" y="4349750"/>
          <p14:tracePt t="437193" x="8572500" y="4367213"/>
          <p14:tracePt t="437226" x="8589963" y="4438650"/>
          <p14:tracePt t="437253" x="8493125" y="4510088"/>
          <p14:tracePt t="437286" x="8421688" y="4537075"/>
          <p14:tracePt t="437322" x="8412163" y="4537075"/>
          <p14:tracePt t="437349" x="8412163" y="4527550"/>
          <p14:tracePt t="437474" x="8385175" y="4527550"/>
          <p14:tracePt t="437504" x="8224838" y="4527550"/>
          <p14:tracePt t="437536" x="7966075" y="4456113"/>
          <p14:tracePt t="437569" x="7643813" y="4224338"/>
          <p14:tracePt t="437601" x="7402513" y="4044950"/>
          <p14:tracePt t="437635" x="6608763" y="3482975"/>
          <p14:tracePt t="437660" x="5992813" y="3116263"/>
          <p14:tracePt t="437693" x="5795963" y="2992438"/>
          <p14:tracePt t="438008" x="5411788" y="2955925"/>
          <p14:tracePt t="438038" x="4973638" y="2857500"/>
          <p14:tracePt t="438070" x="4241800" y="2581275"/>
          <p14:tracePt t="438103" x="3946525" y="2473325"/>
          <p14:tracePt t="438103" x="3776663" y="2438400"/>
          <p14:tracePt t="441118" x="3303588" y="2751138"/>
          <p14:tracePt t="441151" x="2982913" y="2867025"/>
          <p14:tracePt t="441177" x="1652588" y="3160713"/>
          <p14:tracePt t="441209" x="1054100" y="3170238"/>
          <p14:tracePt t="441243" x="822325" y="3152775"/>
          <p14:tracePt t="441270" x="803275" y="3152775"/>
          <p14:tracePt t="441302" x="776288" y="3241675"/>
          <p14:tracePt t="441336" x="723900" y="3384550"/>
          <p14:tracePt t="441368" x="696913" y="3411538"/>
          <p14:tracePt t="441394" x="687388" y="3411538"/>
          <p14:tracePt t="441426" x="652463" y="3402013"/>
          <p14:tracePt t="441461" x="554038" y="3278188"/>
          <p14:tracePt t="441489" x="517525" y="3143250"/>
          <p14:tracePt t="441508" x="517525" y="3071813"/>
          <p14:tracePt t="441536" x="527050" y="3036888"/>
          <p14:tracePt t="441602" x="554038" y="3009900"/>
          <p14:tracePt t="441635" x="571500" y="3009900"/>
          <p14:tracePt t="441702" x="571500" y="3017838"/>
          <p14:tracePt t="441728" x="571500" y="3116263"/>
          <p14:tracePt t="441754" x="544513" y="3367088"/>
          <p14:tracePt t="441786" x="473075" y="3687763"/>
          <p14:tracePt t="441818" x="384175" y="3992563"/>
          <p14:tracePt t="441852" x="295275" y="4340225"/>
          <p14:tracePt t="441886" x="231775" y="4625975"/>
          <p14:tracePt t="441912" x="204788" y="4733925"/>
          <p14:tracePt t="441946" x="187325" y="4830763"/>
          <p14:tracePt t="441977" x="187325" y="4857750"/>
          <p14:tracePt t="442005" x="187325" y="4867275"/>
          <p14:tracePt t="442068" x="295275" y="4768850"/>
          <p14:tracePt t="442102" x="795338" y="4492625"/>
          <p14:tracePt t="442136" x="1250950" y="4438650"/>
          <p14:tracePt t="442161" x="1724025" y="4438650"/>
          <p14:tracePt t="442194" x="2419350" y="4545013"/>
          <p14:tracePt t="442227" x="2911475" y="4697413"/>
          <p14:tracePt t="442254" x="3036888" y="4759325"/>
          <p14:tracePt t="442286" x="3108325" y="4795838"/>
          <p14:tracePt t="442585" x="3473450" y="4894263"/>
          <p14:tracePt t="442619" x="3589338" y="4911725"/>
          <p14:tracePt t="442652" x="3660775" y="4876800"/>
          <p14:tracePt t="442678" x="3741738" y="4805363"/>
          <p14:tracePt t="442711" x="3803650" y="4751388"/>
          <p14:tracePt t="442738" x="3830638" y="4733925"/>
          <p14:tracePt t="442802" x="3840163" y="4724400"/>
          <p14:tracePt t="442935" x="3848100" y="4795838"/>
          <p14:tracePt t="442960" x="3875088" y="4884738"/>
          <p14:tracePt t="442994" x="3894138" y="5072063"/>
          <p14:tracePt t="443008" x="3894138" y="5126038"/>
          <p14:tracePt t="443036" x="3894138" y="5295900"/>
          <p14:tracePt t="443069" x="3911600" y="5519738"/>
          <p14:tracePt t="443102" x="3911600" y="5670550"/>
          <p14:tracePt t="443128" x="3911600" y="5741988"/>
          <p14:tracePt t="443169" x="3902075" y="5822950"/>
          <p14:tracePt t="443194" x="3902075" y="5832475"/>
          <p14:tracePt t="443275" x="3956050" y="5608638"/>
          <p14:tracePt t="443305" x="4125913" y="5330825"/>
          <p14:tracePt t="443337" x="4510088" y="5010150"/>
          <p14:tracePt t="443369" x="4973638" y="4894263"/>
          <p14:tracePt t="443395" x="5268913" y="4857750"/>
          <p14:tracePt t="443427" x="5438775" y="4857750"/>
          <p14:tracePt t="443461" x="5581650" y="4894263"/>
          <p14:tracePt t="443494" x="5670550" y="4938713"/>
          <p14:tracePt t="443708" x="5724525" y="4867275"/>
          <p14:tracePt t="443744" x="5849938" y="4751388"/>
          <p14:tracePt t="443771" x="5929313" y="4679950"/>
          <p14:tracePt t="443804" x="5965825" y="4662488"/>
          <p14:tracePt t="443869" x="5983288" y="4778375"/>
          <p14:tracePt t="443895" x="5983288" y="4867275"/>
          <p14:tracePt t="443928" x="5983288" y="5037138"/>
          <p14:tracePt t="443960" x="5983288" y="5519738"/>
          <p14:tracePt t="443994" x="5992813" y="5786438"/>
          <p14:tracePt t="444008" x="5992813" y="5813425"/>
          <p14:tracePt t="444037" x="6010275" y="5876925"/>
          <p14:tracePt t="444070" x="6010275" y="6037263"/>
          <p14:tracePt t="444106" x="5992813" y="6135688"/>
          <p14:tracePt t="444136" x="5983288" y="6143625"/>
          <p14:tracePt t="444302" x="5983288" y="6126163"/>
          <p14:tracePt t="444336" x="5983288" y="5857875"/>
          <p14:tracePt t="444369" x="5983288" y="5268913"/>
          <p14:tracePt t="444402" x="5938838" y="4884738"/>
          <p14:tracePt t="444428" x="5849938" y="4483100"/>
          <p14:tracePt t="444461" x="5830888" y="4456113"/>
          <p14:tracePt t="444489" x="5661025" y="4349750"/>
          <p14:tracePt t="444508" x="5438775" y="4268788"/>
          <p14:tracePt t="444542" x="4795838" y="4214813"/>
          <p14:tracePt t="444571" x="4419600" y="4214813"/>
          <p14:tracePt t="444600" x="4179888" y="4214813"/>
          <p14:tracePt t="444635" x="4160838" y="4214813"/>
          <p14:tracePt t="444725" x="4160838" y="4187825"/>
          <p14:tracePt t="444754" x="4160838" y="4179888"/>
          <p14:tracePt t="444786" x="4160838" y="4162425"/>
          <p14:tracePt t="444819" x="4160838" y="4152900"/>
          <p14:tracePt t="444852" x="4160838" y="4064000"/>
          <p14:tracePt t="444886" x="4160838" y="3948113"/>
          <p14:tracePt t="444926" x="4160838" y="3938588"/>
          <p14:tracePt t="444960" x="4160838" y="3929063"/>
          <p14:tracePt t="445036" x="4143375" y="3929063"/>
          <p14:tracePt t="445069" x="4133850" y="3929063"/>
          <p14:tracePt t="445102" x="4125913" y="3929063"/>
          <p14:tracePt t="445137" x="4054475" y="3563938"/>
          <p14:tracePt t="445163" x="3990975" y="3063875"/>
          <p14:tracePt t="445197" x="3956050" y="2732088"/>
          <p14:tracePt t="445224" x="3946525" y="2697163"/>
          <p14:tracePt t="445286" x="3938588" y="2706688"/>
          <p14:tracePt t="445319" x="3938588" y="2732088"/>
          <p14:tracePt t="445352" x="3938588" y="2803525"/>
          <p14:tracePt t="445385" x="3919538" y="3027363"/>
          <p14:tracePt t="445410" x="3902075" y="3224213"/>
          <p14:tracePt t="445444" x="3902075" y="3536950"/>
          <p14:tracePt t="445477" x="3902075" y="3679825"/>
          <p14:tracePt t="445505" x="3902075" y="3778250"/>
          <p14:tracePt t="445537" x="3902075" y="3795713"/>
          <p14:tracePt t="445570" x="4108450" y="3768725"/>
          <p14:tracePt t="445603" x="5108575" y="3394075"/>
          <p14:tracePt t="445635" x="5840413" y="3206750"/>
          <p14:tracePt t="445662" x="6081713" y="3187700"/>
          <p14:tracePt t="445694" x="6278563" y="3197225"/>
          <p14:tracePt t="445729" x="6554788" y="3349625"/>
          <p14:tracePt t="445756" x="6653213" y="3411538"/>
          <p14:tracePt t="445788" x="6715125" y="3455988"/>
          <p14:tracePt t="445822" x="6751638" y="3544888"/>
          <p14:tracePt t="445853" x="6759575" y="3635375"/>
          <p14:tracePt t="445886" x="6724650" y="3822700"/>
          <p14:tracePt t="445911" x="6599238" y="3948113"/>
          <p14:tracePt t="445944" x="6421438" y="4010025"/>
          <p14:tracePt t="445976" x="6394450" y="4010025"/>
          <p14:tracePt t="446009" x="6384925" y="4010025"/>
          <p14:tracePt t="446195" x="6384925" y="3902075"/>
          <p14:tracePt t="446228" x="6402388" y="3589338"/>
          <p14:tracePt t="446260" x="6394450" y="2928938"/>
          <p14:tracePt t="446291" x="6384925" y="2643188"/>
          <p14:tracePt t="446336" x="6384925" y="2635250"/>
          <p14:tracePt t="446403" x="6367463" y="2635250"/>
          <p14:tracePt t="446492" x="6357938" y="2643188"/>
          <p14:tracePt t="446508" x="6357938" y="2652713"/>
          <p14:tracePt t="446541" x="6259513" y="2813050"/>
          <p14:tracePt t="446571" x="5697538" y="3295650"/>
          <p14:tracePt t="446603" x="4446588" y="3911600"/>
          <p14:tracePt t="446636" x="3608388" y="4116388"/>
          <p14:tracePt t="446662" x="3367088" y="4116388"/>
          <p14:tracePt t="446694" x="3313113" y="4098925"/>
          <p14:tracePt t="446992" x="2643188" y="3929063"/>
          <p14:tracePt t="447008" x="2251075" y="3795713"/>
          <p14:tracePt t="447041" x="1276350" y="3438525"/>
          <p14:tracePt t="447071" x="982663" y="3303588"/>
          <p14:tracePt t="447103" x="884238" y="3251200"/>
          <p14:tracePt t="447136" x="884238" y="3241675"/>
          <p14:tracePt t="447185" x="1081088" y="3214688"/>
          <p14:tracePt t="447226" x="1401763" y="3179763"/>
          <p14:tracePt t="447256" x="1839913" y="3108325"/>
          <p14:tracePt t="447292" x="2268538" y="3108325"/>
          <p14:tracePt t="447319" x="2393950" y="3125788"/>
          <p14:tracePt t="447353" x="2419350" y="3143250"/>
          <p14:tracePt t="447386" x="2197100" y="3160713"/>
          <p14:tracePt t="447413" x="1768475" y="3160713"/>
          <p14:tracePt t="447452" x="1231900" y="3071813"/>
          <p14:tracePt t="447477" x="1125538" y="3027363"/>
          <p14:tracePt t="447510" x="1116013" y="3009900"/>
          <p14:tracePt t="447552" x="1241425" y="2982913"/>
          <p14:tracePt t="447586" x="1536700" y="2992438"/>
          <p14:tracePt t="447619" x="1616075" y="3000375"/>
          <p14:tracePt t="447652" x="1633538" y="3000375"/>
          <p14:tracePt t="447678" x="1633538" y="3009900"/>
          <p14:tracePt t="451620" x="1785938" y="2714625"/>
          <p14:tracePt t="451647" x="1946275" y="2384425"/>
          <p14:tracePt t="451687" x="2125663" y="1704975"/>
          <p14:tracePt t="451725" x="2152650" y="1509713"/>
          <p14:tracePt t="451756" x="2152650" y="1438275"/>
          <p14:tracePt t="451793" x="2197100" y="1322388"/>
          <p14:tracePt t="451820" x="2251075" y="1214438"/>
          <p14:tracePt t="451852" x="2286000" y="1179513"/>
          <p14:tracePt t="451882" x="2374900" y="1125538"/>
          <p14:tracePt t="451912" x="2490788" y="1054100"/>
          <p14:tracePt t="451944" x="2598738" y="1000125"/>
          <p14:tracePt t="451977" x="2652713" y="973138"/>
          <p14:tracePt t="452011" x="2751138" y="946150"/>
          <p14:tracePt t="452039" x="2813050" y="938213"/>
          <p14:tracePt t="452071" x="2911475" y="919163"/>
          <p14:tracePt t="452103" x="3000375" y="919163"/>
          <p14:tracePt t="452136" x="3044825" y="928688"/>
          <p14:tracePt t="452162" x="3081338" y="938213"/>
          <p14:tracePt t="452194" x="3098800" y="955675"/>
          <p14:tracePt t="452228" x="3133725" y="982663"/>
          <p14:tracePt t="452255" x="3152775" y="990600"/>
          <p14:tracePt t="452287" x="3160713" y="1000125"/>
          <p14:tracePt t="452337" x="3179763" y="1009650"/>
          <p14:tracePt t="452386" x="3187700" y="1009650"/>
          <p14:tracePt t="452436" x="3232150" y="1044575"/>
          <p14:tracePt t="452461" x="3268663" y="1062038"/>
          <p14:tracePt t="452495" x="3276600" y="1081088"/>
          <p14:tracePt t="452509" x="3276600" y="1089025"/>
          <p14:tracePt t="452542" x="3276600" y="1133475"/>
          <p14:tracePt t="452572" x="3108325" y="1231900"/>
          <p14:tracePt t="452606" x="2633663" y="1446213"/>
          <p14:tracePt t="452637" x="2276475" y="1554163"/>
          <p14:tracePt t="452663" x="2108200" y="1562100"/>
          <p14:tracePt t="452695" x="2017713" y="1562100"/>
          <p14:tracePt t="452729" x="1982788" y="1562100"/>
          <p14:tracePt t="452761" x="1973263" y="1562100"/>
          <p14:tracePt t="452836" x="1973263" y="1581150"/>
          <p14:tracePt t="452870" x="1973263" y="1589088"/>
          <p14:tracePt t="452920" x="1973263" y="1598613"/>
          <p14:tracePt t="453304" x="1973263" y="1589088"/>
          <p14:tracePt t="453587" x="1982788" y="1589088"/>
          <p14:tracePt t="453618" x="1982788" y="1571625"/>
          <p14:tracePt t="453686" x="1990725" y="1571625"/>
          <p14:tracePt t="453711" x="2009775" y="1562100"/>
          <p14:tracePt t="453759" x="2036763" y="1554163"/>
          <p14:tracePt t="453820" x="2044700" y="1544638"/>
          <p14:tracePt t="453870" x="2054225" y="1544638"/>
          <p14:tracePt t="453993" x="2062163" y="1544638"/>
          <p14:tracePt t="454053" x="2071688" y="1544638"/>
          <p14:tracePt t="454210" x="2081213" y="1544638"/>
          <p14:tracePt t="454245" x="2160588" y="1598613"/>
          <p14:tracePt t="454273" x="2179638" y="1633538"/>
          <p14:tracePt t="454305" x="2214563" y="1679575"/>
          <p14:tracePt t="454338" x="2276475" y="1776413"/>
          <p14:tracePt t="454357" x="2295525" y="1830388"/>
          <p14:tracePt t="454382" x="2303463" y="1911350"/>
          <p14:tracePt t="454420" x="2303463" y="1955800"/>
          <p14:tracePt t="454460" x="2251075" y="1965325"/>
          <p14:tracePt t="454495" x="2205038" y="1965325"/>
          <p14:tracePt t="454509" x="2160588" y="1965325"/>
          <p14:tracePt t="454542" x="2133600" y="1928813"/>
          <p14:tracePt t="454572" x="2116138" y="1901825"/>
          <p14:tracePt t="454605" x="2116138" y="1866900"/>
          <p14:tracePt t="454636" x="2116138" y="1849438"/>
          <p14:tracePt t="454670" x="2187575" y="1751013"/>
          <p14:tracePt t="454695" x="2259013" y="1679575"/>
          <p14:tracePt t="454728" x="2303463" y="1670050"/>
          <p14:tracePt t="454776" x="2312988" y="1670050"/>
          <p14:tracePt t="454937" x="2322513" y="1670050"/>
          <p14:tracePt t="455387" x="2322513" y="1679575"/>
          <p14:tracePt t="455459" x="2322513" y="1687513"/>
          <p14:tracePt t="455510" x="2322513" y="1697038"/>
          <p14:tracePt t="455553" x="2322513" y="1704975"/>
          <p14:tracePt t="455587" x="2322513" y="1731963"/>
          <p14:tracePt t="455620" x="2322513" y="1751013"/>
          <p14:tracePt t="455670" x="2322513" y="1758950"/>
          <p14:tracePt t="455743" x="2322513" y="1768475"/>
          <p14:tracePt t="455805" x="2322513" y="1776413"/>
          <p14:tracePt t="456654" x="2384425" y="2000250"/>
          <p14:tracePt t="456704" x="2384425" y="2116138"/>
          <p14:tracePt t="456820" x="2384425" y="2081213"/>
          <p14:tracePt t="456855" x="2384425" y="2009775"/>
          <p14:tracePt t="456886" x="2384425" y="1812925"/>
          <p14:tracePt t="456915" x="2384425" y="1751013"/>
          <p14:tracePt t="456953" x="2384425" y="1731963"/>
          <p14:tracePt t="456980" x="2384425" y="1724025"/>
          <p14:tracePt t="457293" x="2384425" y="1731963"/>
          <p14:tracePt t="457338" x="2384425" y="1741488"/>
          <p14:tracePt t="457387" x="2384425" y="1751013"/>
          <p14:tracePt t="457455" x="2384425" y="1758950"/>
          <p14:tracePt t="457510" x="2384425" y="1785938"/>
          <p14:tracePt t="457541" x="2384425" y="1803400"/>
          <p14:tracePt t="457574" x="2384425" y="1884363"/>
          <p14:tracePt t="457608" x="2384425" y="1973263"/>
          <p14:tracePt t="457635" x="2384425" y="2000250"/>
          <p14:tracePt t="457670" x="2384425" y="2036763"/>
          <p14:tracePt t="457695" x="2384425" y="2044700"/>
          <p14:tracePt t="457728" x="2384425" y="2054225"/>
          <p14:tracePt t="457793" x="2384425" y="2098675"/>
          <p14:tracePt t="457823" x="2384425" y="2197100"/>
          <p14:tracePt t="457855" x="2366963" y="2322513"/>
          <p14:tracePt t="457888" x="2366963" y="2616200"/>
          <p14:tracePt t="457914" x="2393950" y="2884488"/>
          <p14:tracePt t="457946" x="2490788" y="3125788"/>
          <p14:tracePt t="457978" x="2581275" y="3214688"/>
          <p14:tracePt t="458008" x="2867025" y="3349625"/>
          <p14:tracePt t="458040" x="3116263" y="3438525"/>
          <p14:tracePt t="458072" x="3384550" y="3554413"/>
          <p14:tracePt t="458108" x="3571875" y="3616325"/>
          <p14:tracePt t="458135" x="3705225" y="3625850"/>
          <p14:tracePt t="458170" x="3830638" y="3643313"/>
          <p14:tracePt t="458196" x="3894138" y="3652838"/>
          <p14:tracePt t="458230" x="3990975" y="3733800"/>
          <p14:tracePt t="458261" x="4044950" y="3938588"/>
          <p14:tracePt t="458289" x="4062413" y="4054475"/>
          <p14:tracePt t="458671" x="4062413" y="4179888"/>
          <p14:tracePt t="458698" x="4062413" y="4357688"/>
          <p14:tracePt t="458726" x="4062413" y="4554538"/>
          <p14:tracePt t="458758" x="4081463" y="4822825"/>
          <p14:tracePt t="458790" x="4098925" y="5091113"/>
          <p14:tracePt t="458823" x="4098925" y="5135563"/>
          <p14:tracePt t="459321" x="4098925" y="5116513"/>
          <p14:tracePt t="459604" x="4098925" y="5108575"/>
          <p14:tracePt t="459671" x="4098925" y="5099050"/>
          <p14:tracePt t="459727" x="4098925" y="5081588"/>
          <p14:tracePt t="459762" x="4116388" y="4992688"/>
          <p14:tracePt t="459791" x="4125913" y="4948238"/>
          <p14:tracePt t="459825" x="4133850" y="4929188"/>
          <p14:tracePt t="459871" x="4133850" y="4921250"/>
          <p14:tracePt t="459937" x="4133850" y="4902200"/>
          <p14:tracePt t="463977" x="4081463" y="4652963"/>
          <p14:tracePt t="464013" x="3902075" y="4019550"/>
          <p14:tracePt t="464040" x="3803650" y="3589338"/>
          <p14:tracePt t="464073" x="3768725" y="3224213"/>
          <p14:tracePt t="464106" x="3759200" y="3135313"/>
          <p14:tracePt t="464140" x="3751263" y="3116263"/>
          <p14:tracePt t="464182" x="3687763" y="3108325"/>
          <p14:tracePt t="464216" x="3348038" y="2946400"/>
          <p14:tracePt t="464247" x="3187700" y="2857500"/>
          <p14:tracePt t="464275" x="3143250" y="2830513"/>
          <p14:tracePt t="464308" x="3143250" y="2795588"/>
          <p14:tracePt t="464340" x="3286125" y="2571750"/>
          <p14:tracePt t="464372" x="3670300" y="2349500"/>
          <p14:tracePt t="464404" x="3875088" y="2278063"/>
          <p14:tracePt t="464438" x="3938588" y="2259013"/>
          <p14:tracePt t="464477" x="3938588" y="2251075"/>
          <p14:tracePt t="464513" x="3776663" y="2251075"/>
          <p14:tracePt t="464540" x="3581400" y="2251075"/>
          <p14:tracePt t="464572" x="3394075" y="2251075"/>
          <p14:tracePt t="464605" x="3367088" y="2251075"/>
          <p14:tracePt t="464638" x="3367088" y="2241550"/>
          <p14:tracePt t="464665" x="3554413" y="2197100"/>
          <p14:tracePt t="464698" x="3848100" y="2116138"/>
          <p14:tracePt t="464728" x="3938588" y="2108200"/>
          <p14:tracePt t="464794" x="3813175" y="2108200"/>
          <p14:tracePt t="464823" x="3598863" y="2089150"/>
          <p14:tracePt t="464857" x="3455988" y="2071688"/>
          <p14:tracePt t="464883" x="3446463" y="2063750"/>
          <p14:tracePt t="469906" x="3197225" y="2036763"/>
          <p14:tracePt t="469932" x="3027363" y="2017713"/>
          <p14:tracePt t="469964" x="2830513" y="2000250"/>
          <p14:tracePt t="469996" x="2428875" y="1911350"/>
          <p14:tracePt t="470010" x="2303463" y="1893888"/>
          <p14:tracePt t="470043" x="2054225" y="1857375"/>
          <p14:tracePt t="470074" x="2009775" y="1857375"/>
          <p14:tracePt t="470106" x="2000250" y="1857375"/>
          <p14:tracePt t="470205" x="2009775" y="1857375"/>
          <p14:tracePt t="470230" x="2017713" y="1857375"/>
          <p14:tracePt t="470263" x="2036763" y="1866900"/>
          <p14:tracePt t="470291" x="2071688" y="1874838"/>
          <p14:tracePt t="470328" x="2081213" y="1884363"/>
          <p14:tracePt t="470372" x="1812925" y="1901825"/>
          <p14:tracePt t="470405" x="1285875" y="1920875"/>
          <p14:tracePt t="470433" x="1044575" y="1938338"/>
          <p14:tracePt t="470465" x="893763" y="1938338"/>
          <p14:tracePt t="470497" x="874713" y="1946275"/>
          <p14:tracePt t="470510" x="866775" y="1946275"/>
          <p14:tracePt t="470543" x="866775" y="1955800"/>
          <p14:tracePt t="470589" x="884238" y="1955800"/>
          <p14:tracePt t="470622" x="928688" y="1982788"/>
          <p14:tracePt t="470655" x="1044575" y="2027238"/>
          <p14:tracePt t="470689" x="1303338" y="2089150"/>
          <p14:tracePt t="470713" x="1374775" y="2098675"/>
          <p14:tracePt t="470747" x="1411288" y="2116138"/>
          <p14:tracePt t="470838" x="1285875" y="2116138"/>
          <p14:tracePt t="470872" x="938213" y="2089150"/>
          <p14:tracePt t="470905" x="785813" y="2089150"/>
          <p14:tracePt t="470939" x="642938" y="2089150"/>
          <p14:tracePt t="470964" x="598488" y="2089150"/>
          <p14:tracePt t="471105" x="608013" y="2089150"/>
          <p14:tracePt t="471172" x="615950" y="2089150"/>
          <p14:tracePt t="471199" x="615950" y="2081213"/>
          <p14:tracePt t="471307" x="652463" y="2071688"/>
          <p14:tracePt t="471340" x="696913" y="2054225"/>
          <p14:tracePt t="471372" x="731838" y="2054225"/>
          <p14:tracePt t="471406" x="741363" y="2054225"/>
          <p14:tracePt t="471545" x="741363" y="2044700"/>
          <p14:tracePt t="471622" x="758825" y="2044700"/>
          <p14:tracePt t="471689" x="768350" y="2044700"/>
          <p14:tracePt t="471750" x="776288" y="2044700"/>
          <p14:tracePt t="471806" x="803275" y="2036763"/>
          <p14:tracePt t="471842" x="839788" y="2036763"/>
          <p14:tracePt t="471874" x="874713" y="2036763"/>
          <p14:tracePt t="471901" x="893763" y="2027238"/>
          <p14:tracePt t="471939" x="911225" y="2027238"/>
          <p14:tracePt t="471995" x="919163" y="2027238"/>
          <p14:tracePt t="472046" x="946150" y="2027238"/>
          <p14:tracePt t="472089" x="955675" y="2027238"/>
          <p14:tracePt t="472122" x="965200" y="2027238"/>
          <p14:tracePt t="472172" x="973138" y="2027238"/>
          <p14:tracePt t="472245" x="982663" y="2027238"/>
          <p14:tracePt t="472339" x="982663" y="2017713"/>
          <p14:tracePt t="472762" x="990600" y="2017713"/>
          <p14:tracePt t="473123" x="1036638" y="2009775"/>
          <p14:tracePt t="473156" x="1098550" y="2009775"/>
          <p14:tracePt t="473182" x="1196975" y="1992313"/>
          <p14:tracePt t="473215" x="1258888" y="1982788"/>
          <p14:tracePt t="473248" x="1330325" y="1982788"/>
          <p14:tracePt t="473281" x="1374775" y="1973263"/>
          <p14:tracePt t="473309" x="1393825" y="1973263"/>
          <p14:tracePt t="473343" x="1446213" y="1973263"/>
          <p14:tracePt t="473378" x="1490663" y="1973263"/>
          <p14:tracePt t="473422" x="1536700" y="1955800"/>
          <p14:tracePt t="473448" x="1589088" y="1955800"/>
          <p14:tracePt t="473480" x="1643063" y="1955800"/>
          <p14:tracePt t="473513" x="1758950" y="1955800"/>
          <p14:tracePt t="473541" x="1857375" y="1955800"/>
          <p14:tracePt t="473574" x="1982788" y="1955800"/>
          <p14:tracePt t="473606" x="2098675" y="1955800"/>
          <p14:tracePt t="473639" x="2187575" y="1965325"/>
          <p14:tracePt t="473672" x="2339975" y="1992313"/>
          <p14:tracePt t="473698" x="2401888" y="2000250"/>
          <p14:tracePt t="473731" x="2490788" y="2027238"/>
          <p14:tracePt t="473764" x="2652713" y="2071688"/>
          <p14:tracePt t="473793" x="2741613" y="2081213"/>
          <p14:tracePt t="473828" x="2795588" y="2108200"/>
          <p14:tracePt t="473861" x="2803525" y="2108200"/>
          <p14:tracePt t="474222" x="3009900" y="2081213"/>
          <p14:tracePt t="474247" x="3187700" y="2063750"/>
          <p14:tracePt t="474280" x="3286125" y="2063750"/>
          <p14:tracePt t="474312" x="3340100" y="2063750"/>
          <p14:tracePt t="474341" x="3402013" y="2063750"/>
          <p14:tracePt t="474371" x="3446463" y="2063750"/>
          <p14:tracePt t="474439" x="3455988" y="2063750"/>
          <p14:tracePt t="474479" x="3473450" y="2063750"/>
          <p14:tracePt t="474513" x="3527425" y="2063750"/>
          <p14:tracePt t="474541" x="3581400" y="2063750"/>
          <p14:tracePt t="474573" x="3616325" y="2063750"/>
          <p14:tracePt t="474606" x="3679825" y="2063750"/>
          <p14:tracePt t="474639" x="3714750" y="2063750"/>
          <p14:tracePt t="474672" x="3724275" y="2063750"/>
          <p14:tracePt t="474723" x="3732213" y="2063750"/>
          <p14:tracePt t="475339" x="3732213" y="2054225"/>
          <p14:tracePt t="475656" x="3714750" y="2054225"/>
          <p14:tracePt t="475682" x="3670300" y="2054225"/>
          <p14:tracePt t="475714" x="3616325" y="2054225"/>
          <p14:tracePt t="475747" x="3544888" y="2054225"/>
          <p14:tracePt t="475781" x="3429000" y="2027238"/>
          <p14:tracePt t="475809" x="3394075" y="2017713"/>
          <p14:tracePt t="475841" x="3357563" y="2017713"/>
          <p14:tracePt t="475891" x="3348038" y="2017713"/>
          <p14:tracePt t="475917" x="3340100" y="2017713"/>
          <p14:tracePt t="475956" x="3295650" y="2017713"/>
          <p14:tracePt t="475982" x="3205163" y="2017713"/>
          <p14:tracePt t="476014" x="3098800" y="2017713"/>
          <p14:tracePt t="476042" x="3062288" y="2017713"/>
          <p14:tracePt t="476075" x="3044825" y="2017713"/>
          <p14:tracePt t="476156" x="3071813" y="2017713"/>
          <p14:tracePt t="476182" x="3197225" y="2017713"/>
          <p14:tracePt t="476215" x="3490913" y="2000250"/>
          <p14:tracePt t="476248" x="3643313" y="1992313"/>
          <p14:tracePt t="476276" x="3660775" y="1992313"/>
          <p14:tracePt t="476311" x="3670300" y="1992313"/>
          <p14:tracePt t="476359" x="3643313" y="1992313"/>
          <p14:tracePt t="476388" x="3536950" y="1973263"/>
          <p14:tracePt t="476417" x="3438525" y="1973263"/>
          <p14:tracePt t="476450" x="3411538" y="1973263"/>
          <p14:tracePt t="476563" x="3544888" y="1992313"/>
          <p14:tracePt t="476606" x="3776663" y="2009775"/>
          <p14:tracePt t="476640" x="3894138" y="2017713"/>
          <p14:tracePt t="476673" x="3911600" y="2017713"/>
          <p14:tracePt t="476723" x="3919538" y="2017713"/>
          <p14:tracePt t="476796" x="3867150" y="2027238"/>
          <p14:tracePt t="476828" x="3822700" y="2027238"/>
          <p14:tracePt t="476858" x="3759200" y="2027238"/>
          <p14:tracePt t="477190" x="3732213" y="2027238"/>
          <p14:tracePt t="477216" x="3697288" y="2027238"/>
          <p14:tracePt t="477245" x="3670300" y="2027238"/>
          <p14:tracePt t="477276" x="3652838" y="2027238"/>
          <p14:tracePt t="477313" x="3616325" y="2027238"/>
          <p14:tracePt t="477340" x="3536950" y="2044700"/>
          <p14:tracePt t="477373" x="3446463" y="2071688"/>
          <p14:tracePt t="477406" x="3419475" y="2071688"/>
          <p14:tracePt t="477456" x="3402013" y="2071688"/>
          <p14:tracePt t="477589" x="3402013" y="2081213"/>
          <p14:tracePt t="477689" x="3411538" y="2081213"/>
          <p14:tracePt t="477745" x="3419475" y="2089150"/>
          <p14:tracePt t="481424" x="3946525" y="4884738"/>
          <p14:tracePt t="481840" x="3946525" y="4840288"/>
          <p14:tracePt t="481874" x="3990975" y="4670425"/>
          <p14:tracePt t="481909" x="4017963" y="4608513"/>
          <p14:tracePt t="481957" x="4027488" y="4591050"/>
          <p14:tracePt t="481996" x="4027488" y="4581525"/>
          <p14:tracePt t="482123" x="4000500" y="4581525"/>
          <p14:tracePt t="482157" x="3973513" y="4581525"/>
          <p14:tracePt t="482190" x="3956050" y="4581525"/>
          <p14:tracePt t="482240" x="3956050" y="4554538"/>
          <p14:tracePt t="482280" x="4054475" y="4545013"/>
          <p14:tracePt t="482309" x="4098925" y="4545013"/>
          <p14:tracePt t="482342" x="4125913" y="4545013"/>
          <p14:tracePt t="482424" x="4054475" y="4581525"/>
          <p14:tracePt t="482450" x="3990975" y="4598988"/>
          <p14:tracePt t="482482" x="3946525" y="4608513"/>
          <p14:tracePt t="482516" x="3929063" y="4608513"/>
          <p14:tracePt t="482529" x="3894138" y="4591050"/>
          <p14:tracePt t="482548" x="3867150" y="4581525"/>
          <p14:tracePt t="482575" x="3822700" y="4554538"/>
          <p14:tracePt t="482608" x="3795713" y="4545013"/>
          <p14:tracePt t="482642" x="3786188" y="4537075"/>
          <p14:tracePt t="482674" x="3786188" y="4527550"/>
          <p14:tracePt t="482700" x="3786188" y="4510088"/>
          <p14:tracePt t="482733" x="3786188" y="4473575"/>
          <p14:tracePt t="482765" x="3795713" y="4429125"/>
          <p14:tracePt t="482795" x="3822700" y="4402138"/>
          <p14:tracePt t="482825" x="3848100" y="4384675"/>
          <p14:tracePt t="482858" x="3929063" y="4349750"/>
          <p14:tracePt t="482891" x="3990975" y="4349750"/>
          <p14:tracePt t="482910" x="4010025" y="4349750"/>
          <p14:tracePt t="482938" x="4037013" y="4349750"/>
          <p14:tracePt t="482965" x="4116388" y="4349750"/>
          <p14:tracePt t="482998" x="4152900" y="4349750"/>
          <p14:tracePt t="483018" x="4160838" y="4349750"/>
          <p14:tracePt t="483045" x="4179888" y="4349750"/>
          <p14:tracePt t="483076" x="4224338" y="4357688"/>
          <p14:tracePt t="483108" x="4241800" y="4367213"/>
          <p14:tracePt t="483140" x="4268788" y="4376738"/>
          <p14:tracePt t="483174" x="4268788" y="4384675"/>
          <p14:tracePt t="483199" x="4276725" y="4384675"/>
          <p14:tracePt t="483230" x="4276725" y="4394200"/>
          <p14:tracePt t="483299" x="4251325" y="4438650"/>
          <p14:tracePt t="483324" x="4205288" y="4465638"/>
          <p14:tracePt t="483358" x="4133850" y="4492625"/>
          <p14:tracePt t="483390" x="4098925" y="4500563"/>
          <p14:tracePt t="483423" x="4027488" y="4500563"/>
          <p14:tracePt t="483457" x="3973513" y="4500563"/>
          <p14:tracePt t="483482" x="3946525" y="4500563"/>
          <p14:tracePt t="483515" x="3840163" y="4492625"/>
          <p14:tracePt t="483548" x="3768725" y="4483100"/>
          <p14:tracePt t="483576" x="3724275" y="4483100"/>
          <p14:tracePt t="483608" x="3714750" y="4473575"/>
          <p14:tracePt t="483641" x="3705225" y="4473575"/>
          <p14:tracePt t="483673" x="3687763" y="4473575"/>
          <p14:tracePt t="483840" x="3697288" y="4473575"/>
          <p14:tracePt t="484474" x="3697288" y="4465638"/>
          <p14:tracePt t="484724" x="3687763" y="4456113"/>
          <p14:tracePt t="484830" x="3679825" y="4456113"/>
          <p14:tracePt t="484891" x="3625850" y="4438650"/>
          <p14:tracePt t="484925" x="3509963" y="4429125"/>
          <p14:tracePt t="484950" x="3446463" y="4411663"/>
          <p14:tracePt t="484983" x="3384550" y="4411663"/>
          <p14:tracePt t="485015" x="3268663" y="4402138"/>
          <p14:tracePt t="485049" x="3232150" y="4402138"/>
          <p14:tracePt t="485082" x="3205163" y="4402138"/>
          <p14:tracePt t="485157" x="3197225" y="4402138"/>
          <p14:tracePt t="485440" x="3241675" y="4402138"/>
          <p14:tracePt t="485467" x="3384550" y="4322763"/>
          <p14:tracePt t="485499" x="3679825" y="4170363"/>
          <p14:tracePt t="485519" x="3732213" y="4125913"/>
          <p14:tracePt t="485546" x="3751263" y="4108450"/>
          <p14:tracePt t="485590" x="3751263" y="4098925"/>
          <p14:tracePt t="485624" x="3751263" y="4090988"/>
          <p14:tracePt t="485707" x="3751263" y="4108450"/>
          <p14:tracePt t="485733" x="3751263" y="4152900"/>
          <p14:tracePt t="485766" x="3732213" y="4286250"/>
          <p14:tracePt t="485795" x="3724275" y="4349750"/>
          <p14:tracePt t="485826" x="3714750" y="4384675"/>
          <p14:tracePt t="485874" x="3714750" y="4394200"/>
          <p14:tracePt t="485997" x="3714750" y="4384675"/>
          <p14:tracePt t="486019" x="3714750" y="4357688"/>
          <p14:tracePt t="486046" x="3732213" y="4278313"/>
          <p14:tracePt t="486077" x="3759200" y="4241800"/>
          <p14:tracePt t="486110" x="3768725" y="4206875"/>
          <p14:tracePt t="486157" x="3768725" y="4197350"/>
          <p14:tracePt t="486241" x="3768725" y="4295775"/>
          <p14:tracePt t="486280" x="3741738" y="4384675"/>
          <p14:tracePt t="486310" x="3732213" y="4402138"/>
          <p14:tracePt t="486346" x="3732213" y="4429125"/>
          <p14:tracePt t="486547" x="3732213" y="4394200"/>
          <p14:tracePt t="486577" x="3732213" y="4259263"/>
          <p14:tracePt t="486608" x="3732213" y="4197350"/>
          <p14:tracePt t="486642" x="3741738" y="4170363"/>
          <p14:tracePt t="486674" x="3741738" y="4162425"/>
          <p14:tracePt t="486699" x="3751263" y="4162425"/>
          <p14:tracePt t="486815" x="3751263" y="4224338"/>
          <p14:tracePt t="486843" x="3751263" y="4259263"/>
          <p14:tracePt t="486876" x="3751263" y="4305300"/>
          <p14:tracePt t="486924" x="3751263" y="4322763"/>
          <p14:tracePt t="487013" x="3751263" y="4330700"/>
          <p14:tracePt t="487240" x="3751263" y="4278313"/>
          <p14:tracePt t="487266" x="3751263" y="4259263"/>
          <p14:tracePt t="487294" x="3751263" y="4241800"/>
          <p14:tracePt t="487341" x="3751263" y="4224338"/>
          <p14:tracePt t="487407" x="3751263" y="4214813"/>
          <p14:tracePt t="487474" x="3751263" y="4197350"/>
          <p14:tracePt t="487499" x="3751263" y="4179888"/>
          <p14:tracePt t="487519" x="3751263" y="4170363"/>
          <p14:tracePt t="487563" x="3751263" y="4162425"/>
          <p14:tracePt t="487593" x="3751263" y="4143375"/>
          <p14:tracePt t="487780" x="3741738" y="4143375"/>
          <p14:tracePt t="487810" x="3714750" y="4152900"/>
          <p14:tracePt t="487842" x="3670300" y="4170363"/>
          <p14:tracePt t="487875" x="3500438" y="4197350"/>
          <p14:tracePt t="487909" x="3160713" y="4197350"/>
          <p14:tracePt t="487942" x="2884488" y="4162425"/>
          <p14:tracePt t="487981" x="2670175" y="4098925"/>
          <p14:tracePt t="488017" x="2536825" y="4071938"/>
          <p14:tracePt t="488045" x="2473325" y="4071938"/>
          <p14:tracePt t="488077" x="2455863" y="4071938"/>
          <p14:tracePt t="488208" x="2544763" y="4071938"/>
          <p14:tracePt t="488247" x="2625725" y="4098925"/>
          <p14:tracePt t="488282" x="2670175" y="4108450"/>
          <p14:tracePt t="488341" x="2679700" y="4108450"/>
          <p14:tracePt t="488408" x="2652713" y="4108450"/>
          <p14:tracePt t="488441" x="2633663" y="4108450"/>
          <p14:tracePt t="488491" x="2616200" y="4108450"/>
          <p14:tracePt t="488547" x="2633663" y="4108450"/>
          <p14:tracePt t="488577" x="2732088" y="4108450"/>
          <p14:tracePt t="488609" x="2759075" y="4108450"/>
          <p14:tracePt t="488642" x="2786063" y="4108450"/>
          <p14:tracePt t="488675" x="2795588" y="4108450"/>
          <p14:tracePt t="488718" x="2732088" y="4108450"/>
          <p14:tracePt t="488748" x="2616200" y="4108450"/>
          <p14:tracePt t="488782" x="2571750" y="4108450"/>
          <p14:tracePt t="488908" x="2633663" y="4116388"/>
          <p14:tracePt t="488941" x="2697163" y="4135438"/>
          <p14:tracePt t="488966" x="2751138" y="4143375"/>
          <p14:tracePt t="488999" x="2768600" y="4143375"/>
          <p14:tracePt t="489019" x="2776538" y="4143375"/>
          <p14:tracePt t="489391" x="2776538" y="4135438"/>
          <p14:tracePt t="489474" x="2776538" y="4125913"/>
          <p14:tracePt t="489641" x="2786063" y="4125913"/>
          <p14:tracePt t="489674" x="2813050" y="4125913"/>
          <p14:tracePt t="489700" x="2982913" y="4125913"/>
          <p14:tracePt t="489733" x="3554413" y="4108450"/>
          <p14:tracePt t="489752" x="3741738" y="4108450"/>
          <p14:tracePt t="489779" x="4116388" y="4108450"/>
          <p14:tracePt t="489812" x="4598988" y="4116388"/>
          <p14:tracePt t="489845" x="4867275" y="4116388"/>
          <p14:tracePt t="490141" x="5394325" y="4081463"/>
          <p14:tracePt t="490175" x="6037263" y="3983038"/>
          <p14:tracePt t="490208" x="6313488" y="3948113"/>
          <p14:tracePt t="490233" x="6724650" y="3911600"/>
          <p14:tracePt t="490266" x="6983413" y="3894138"/>
          <p14:tracePt t="490299" x="7251700" y="3894138"/>
          <p14:tracePt t="490328" x="7331075" y="3894138"/>
          <p14:tracePt t="490360" x="7412038" y="3894138"/>
          <p14:tracePt t="490392" x="7527925" y="3894138"/>
          <p14:tracePt t="490425" x="7564438" y="3894138"/>
          <p14:tracePt t="490452" x="7581900" y="3894138"/>
          <p14:tracePt t="490547" x="7589838" y="3911600"/>
          <p14:tracePt t="490625" x="7564438" y="3938588"/>
          <p14:tracePt t="490658" x="7446963" y="4019550"/>
          <p14:tracePt t="490691" x="7304088" y="4098925"/>
          <p14:tracePt t="490717" x="7116763" y="4224338"/>
          <p14:tracePt t="490736" x="7081838" y="4233863"/>
          <p14:tracePt t="490762" x="7064375" y="4241800"/>
          <p14:tracePt t="490814" x="7054850" y="4241800"/>
          <p14:tracePt t="490875" x="7054850" y="4224338"/>
          <p14:tracePt t="490908" x="7018338" y="4143375"/>
          <p14:tracePt t="490934" x="7010400" y="4125913"/>
          <p14:tracePt t="490991" x="6956425" y="4162425"/>
          <p14:tracePt t="491017" x="6938963" y="4170363"/>
          <p14:tracePt t="491045" x="6938963" y="4187825"/>
          <p14:tracePt t="491077" x="6938963" y="4268788"/>
          <p14:tracePt t="491110" x="6929438" y="4421188"/>
          <p14:tracePt t="491143" x="6929438" y="4598988"/>
          <p14:tracePt t="491175" x="6929438" y="4697413"/>
          <p14:tracePt t="491201" x="6929438" y="4733925"/>
          <p14:tracePt t="491236" x="6929438" y="4751388"/>
          <p14:tracePt t="491299" x="6921500" y="4751388"/>
          <p14:tracePt t="491331" x="6902450" y="4635500"/>
          <p14:tracePt t="491360" x="6884988" y="4438650"/>
          <p14:tracePt t="491392" x="6884988" y="4233863"/>
          <p14:tracePt t="491425" x="6884988" y="4170363"/>
          <p14:tracePt t="491625" x="6884988" y="4224338"/>
          <p14:tracePt t="491658" x="6875463" y="4429125"/>
          <p14:tracePt t="491691" x="6858000" y="4527550"/>
          <p14:tracePt t="491734" x="6858000" y="4572000"/>
          <p14:tracePt t="491763" x="6858000" y="4581525"/>
          <p14:tracePt t="491796" x="6858000" y="4591050"/>
          <p14:tracePt t="491910" x="6850063" y="4545013"/>
          <p14:tracePt t="491935" x="6850063" y="4376738"/>
          <p14:tracePt t="491975" x="6858000" y="4135438"/>
          <p14:tracePt t="492000" x="6858000" y="4071938"/>
          <p14:tracePt t="492020" x="6858000" y="4064000"/>
          <p14:tracePt t="492248" x="6858000" y="4071938"/>
          <p14:tracePt t="492283" x="6867525" y="4081463"/>
          <p14:tracePt t="492326" x="6867525" y="4098925"/>
          <p14:tracePt t="492357" x="6867525" y="4135438"/>
          <p14:tracePt t="492391" x="6867525" y="4162425"/>
          <p14:tracePt t="492419" x="6867525" y="4224338"/>
          <p14:tracePt t="492459" x="6867525" y="4340225"/>
          <p14:tracePt t="492490" x="6867525" y="4411663"/>
          <p14:tracePt t="492516" x="6867525" y="4438650"/>
          <p14:tracePt t="492546" x="6867525" y="4456113"/>
          <p14:tracePt t="492578" x="6867525" y="4492625"/>
          <p14:tracePt t="492614" x="6867525" y="4510088"/>
          <p14:tracePt t="492725" x="6867525" y="4429125"/>
          <p14:tracePt t="492748" x="6867525" y="4214813"/>
          <p14:tracePt t="492783" x="6867525" y="3992563"/>
          <p14:tracePt t="492813" x="6867525" y="3938588"/>
          <p14:tracePt t="492848" x="6867525" y="3929063"/>
          <p14:tracePt t="492943" x="6840538" y="4064000"/>
          <p14:tracePt t="492967" x="6823075" y="4241800"/>
          <p14:tracePt t="492999" x="6796088" y="4357688"/>
          <p14:tracePt t="493020" x="6796088" y="4402138"/>
          <p14:tracePt t="493046" x="6796088" y="4411663"/>
          <p14:tracePt t="493142" x="6796088" y="4295775"/>
          <p14:tracePt t="493175" x="6778625" y="4064000"/>
          <p14:tracePt t="493200" x="6778625" y="4000500"/>
          <p14:tracePt t="493233" x="6769100" y="3983038"/>
          <p14:tracePt t="493342" x="6769100" y="4064000"/>
          <p14:tracePt t="493378" x="6769100" y="4268788"/>
          <p14:tracePt t="493412" x="6769100" y="4376738"/>
          <p14:tracePt t="493443" x="6759575" y="4421188"/>
          <p14:tracePt t="493467" x="6759575" y="4438650"/>
          <p14:tracePt t="493548" x="6759575" y="4357688"/>
          <p14:tracePt t="493577" x="6759575" y="4044950"/>
          <p14:tracePt t="493609" x="6724650" y="3921125"/>
          <p14:tracePt t="493642" x="6724650" y="3884613"/>
          <p14:tracePt t="493708" x="6724650" y="4044950"/>
          <p14:tracePt t="493734" x="6707188" y="4214813"/>
          <p14:tracePt t="493767" x="6697663" y="4330700"/>
          <p14:tracePt t="493794" x="6697663" y="4411663"/>
          <p14:tracePt t="493843" x="6697663" y="4429125"/>
          <p14:tracePt t="493925" x="6688138" y="4305300"/>
          <p14:tracePt t="493952" x="6670675" y="4090988"/>
          <p14:tracePt t="493985" x="6670675" y="3902075"/>
          <p14:tracePt t="494017" x="6670675" y="3857625"/>
          <p14:tracePt t="494091" x="6670675" y="3948113"/>
          <p14:tracePt t="494125" x="6653213" y="4214813"/>
          <p14:tracePt t="494144" x="6653213" y="4286250"/>
          <p14:tracePt t="494170" x="6635750" y="4349750"/>
          <p14:tracePt t="494208" x="6635750" y="4367213"/>
          <p14:tracePt t="494298" x="6643688" y="4090988"/>
          <p14:tracePt t="494329" x="6661150" y="3911600"/>
          <p14:tracePt t="494364" x="6661150" y="3849688"/>
          <p14:tracePt t="494458" x="6643688" y="4044950"/>
          <p14:tracePt t="494483" x="6599238" y="4224338"/>
          <p14:tracePt t="494516" x="6581775" y="4367213"/>
          <p14:tracePt t="494550" x="6572250" y="4394200"/>
          <p14:tracePt t="494692" x="6572250" y="4233863"/>
          <p14:tracePt t="494717" x="6572250" y="4108450"/>
          <p14:tracePt t="494750" x="6572250" y="4019550"/>
          <p14:tracePt t="494784" x="6572250" y="4010025"/>
          <p14:tracePt t="494842" x="6581775" y="4010025"/>
          <p14:tracePt t="494876" x="6599238" y="4143375"/>
          <p14:tracePt t="494906" x="6616700" y="4322763"/>
          <p14:tracePt t="494942" x="6616700" y="4411663"/>
          <p14:tracePt t="494991" x="6616700" y="4421188"/>
          <p14:tracePt t="495064" x="6635750" y="4162425"/>
          <p14:tracePt t="495094" x="6635750" y="3921125"/>
          <p14:tracePt t="495126" x="6635750" y="3849688"/>
          <p14:tracePt t="495158" x="6635750" y="3840163"/>
          <p14:tracePt t="495191" x="6581775" y="3840163"/>
          <p14:tracePt t="495216" x="6446838" y="3857625"/>
          <p14:tracePt t="495250" x="6054725" y="3929063"/>
          <p14:tracePt t="495284" x="5527675" y="3965575"/>
          <p14:tracePt t="495313" x="5232400" y="3965575"/>
          <p14:tracePt t="495357" x="4633913" y="4027488"/>
          <p14:tracePt t="495393" x="4456113" y="4064000"/>
          <p14:tracePt t="495427" x="4411663" y="4081463"/>
          <p14:tracePt t="495454" x="4384675" y="4116388"/>
          <p14:tracePt t="495483" x="4322763" y="4251325"/>
          <p14:tracePt t="495517" x="4295775" y="4295775"/>
          <p14:tracePt t="495658" x="4295775" y="4224338"/>
          <p14:tracePt t="495692" x="4295775" y="3929063"/>
          <p14:tracePt t="495717" x="4295775" y="3867150"/>
          <p14:tracePt t="495750" x="4295775" y="3857625"/>
          <p14:tracePt t="495784" x="4286250" y="3867150"/>
          <p14:tracePt t="495812" x="4268788" y="3948113"/>
          <p14:tracePt t="495845" x="4187825" y="4251325"/>
          <p14:tracePt t="495879" x="4108450" y="4456113"/>
          <p14:tracePt t="495907" x="4089400" y="4492625"/>
          <p14:tracePt t="495943" x="4081463" y="4492625"/>
          <p14:tracePt t="495973" x="4062413" y="4492625"/>
          <p14:tracePt t="495999" x="4062413" y="4465638"/>
          <p14:tracePt t="496020" x="4071938" y="4402138"/>
          <p14:tracePt t="496049" x="4071938" y="4322763"/>
          <p14:tracePt t="496077" x="4071938" y="4241800"/>
          <p14:tracePt t="496109" x="4071938" y="4233863"/>
          <p14:tracePt t="496208" x="4081463" y="4259263"/>
          <p14:tracePt t="496248" x="4081463" y="4286250"/>
          <p14:tracePt t="496283" x="4081463" y="4295775"/>
          <p14:tracePt t="496342" x="4081463" y="4305300"/>
          <p14:tracePt t="496425" x="4081463" y="4313238"/>
          <p14:tracePt t="496515" x="4089400" y="4313238"/>
          <p14:tracePt t="496546" x="4152900" y="4286250"/>
          <p14:tracePt t="496578" x="4224338" y="4268788"/>
          <p14:tracePt t="496610" x="4241800" y="4251325"/>
          <p14:tracePt t="496659" x="4251325" y="4251325"/>
          <p14:tracePt t="497015" x="4232275" y="4251325"/>
          <p14:tracePt t="497051" x="4089400" y="4224338"/>
          <p14:tracePt t="497079" x="4089400" y="4206875"/>
          <p14:tracePt t="497113" x="4152900" y="4090988"/>
          <p14:tracePt t="497145" x="4357688" y="4010025"/>
          <p14:tracePt t="497170" x="4375150" y="4010025"/>
          <p14:tracePt t="497208" x="4384675" y="4010025"/>
          <p14:tracePt t="497258" x="4160838" y="4054475"/>
          <p14:tracePt t="497283" x="4062413" y="4071938"/>
          <p14:tracePt t="497317" x="4037013" y="4071938"/>
          <p14:tracePt t="497392" x="4054475" y="4071938"/>
          <p14:tracePt t="497425" x="4170363" y="4098925"/>
          <p14:tracePt t="497459" x="4214813" y="4098925"/>
          <p14:tracePt t="497509" x="4197350" y="4108450"/>
          <p14:tracePt t="497548" x="4037013" y="4135438"/>
          <p14:tracePt t="497578" x="3919538" y="4143375"/>
          <p14:tracePt t="497612" x="3848100" y="4143375"/>
          <p14:tracePt t="497640" x="3840163" y="4162425"/>
          <p14:tracePt t="497709" x="3894138" y="4179888"/>
          <p14:tracePt t="497735" x="3956050" y="4187825"/>
          <p14:tracePt t="497767" x="3990975" y="4187825"/>
          <p14:tracePt t="497831" x="3956050" y="4187825"/>
          <p14:tracePt t="497861" x="3813175" y="4187825"/>
          <p14:tracePt t="497894" x="3751263" y="4206875"/>
          <p14:tracePt t="497927" x="3724275" y="4206875"/>
          <p14:tracePt t="497992" x="3751263" y="4206875"/>
          <p14:tracePt t="498017" x="3768725" y="4214813"/>
          <p14:tracePt t="498036" x="3776663" y="4214813"/>
          <p14:tracePt t="498082" x="3795713" y="4214813"/>
          <p14:tracePt t="498125" x="3776663" y="4214813"/>
          <p14:tracePt t="498160" x="3633788" y="4224338"/>
          <p14:tracePt t="498186" x="3411538" y="4241800"/>
          <p14:tracePt t="498217" x="2982913" y="4278313"/>
          <p14:tracePt t="498253" x="2643188" y="4278313"/>
          <p14:tracePt t="498281" x="2562225" y="4259263"/>
          <p14:tracePt t="498317" x="2536825" y="4259263"/>
          <p14:tracePt t="498475" x="2544763" y="4259263"/>
          <p14:tracePt t="498501" x="2554288" y="4259263"/>
          <p14:tracePt t="498520" x="2554288" y="4251325"/>
          <p14:tracePt t="498564" x="2562225" y="4251325"/>
          <p14:tracePt t="498642" x="2571750" y="4251325"/>
          <p14:tracePt t="498692" x="2571750" y="4241800"/>
          <p14:tracePt t="499176" x="2660650" y="4214813"/>
          <p14:tracePt t="499209" x="2768600" y="4179888"/>
          <p14:tracePt t="499234" x="2795588" y="4170363"/>
          <p14:tracePt t="499268" x="2822575" y="4170363"/>
          <p14:tracePt t="499297" x="2822575" y="4162425"/>
          <p14:tracePt t="499392" x="2813050" y="4152900"/>
          <p14:tracePt t="499442" x="2803525" y="4152900"/>
          <p14:tracePt t="499492" x="2795588" y="4152900"/>
          <p14:tracePt t="499609" x="2795588" y="4143375"/>
          <p14:tracePt t="500065" x="2795588" y="4152900"/>
          <p14:tracePt t="500359" x="2786063" y="4152900"/>
          <p14:tracePt t="500565" x="2786063" y="4162425"/>
          <p14:tracePt t="500596" x="2786063" y="4170363"/>
          <p14:tracePt t="500628" x="2786063" y="4179888"/>
          <p14:tracePt t="500661" x="2776538" y="4224338"/>
          <p14:tracePt t="500694" x="2776538" y="4268788"/>
          <p14:tracePt t="500720" x="2776538" y="4278313"/>
          <p14:tracePt t="500749" x="2776538" y="4286250"/>
          <p14:tracePt t="500785" x="2776538" y="4295775"/>
          <p14:tracePt t="500859" x="2768600" y="4305300"/>
          <p14:tracePt t="501049" x="2768600" y="4394200"/>
          <p14:tracePt t="501078" x="2768600" y="4581525"/>
          <p14:tracePt t="501111" x="2768600" y="4751388"/>
          <p14:tracePt t="501143" x="2786063" y="4805363"/>
          <p14:tracePt t="501192" x="2786063" y="4813300"/>
          <p14:tracePt t="501409" x="2786063" y="4805363"/>
          <p14:tracePt t="501476" x="2786063" y="4795838"/>
          <p14:tracePt t="501549" x="2786063" y="4786313"/>
          <p14:tracePt t="501579" x="2786063" y="4778375"/>
          <p14:tracePt t="501659" x="2786063" y="4759325"/>
          <p14:tracePt t="501726" x="2786063" y="4751388"/>
          <p14:tracePt t="501799" x="2786063" y="4741863"/>
          <p14:tracePt t="501926" x="2786063" y="4751388"/>
          <p14:tracePt t="501959" x="2786063" y="4778375"/>
          <p14:tracePt t="501985" x="2786063" y="4786313"/>
          <p14:tracePt t="502017" x="2768600" y="4813300"/>
          <p14:tracePt t="502051" x="2751138" y="4902200"/>
          <p14:tracePt t="502078" x="2751138" y="4929188"/>
          <p14:tracePt t="502110" x="2732088" y="4956175"/>
          <p14:tracePt t="502159" x="2732088" y="4965700"/>
          <p14:tracePt t="502409" x="2732088" y="4956175"/>
          <p14:tracePt t="502492" x="2732088" y="4938713"/>
          <p14:tracePt t="502582" x="2732088" y="4929188"/>
          <p14:tracePt t="502659" x="2732088" y="4921250"/>
          <p14:tracePt t="502709" x="2732088" y="4902200"/>
          <p14:tracePt t="502749" x="2741613" y="4867275"/>
          <p14:tracePt t="502785" x="2813050" y="4670425"/>
          <p14:tracePt t="502814" x="2919413" y="4456113"/>
          <p14:tracePt t="502849" x="3027363" y="4251325"/>
          <p14:tracePt t="502881" x="3108325" y="4162425"/>
          <p14:tracePt t="502909" x="3152775" y="4125913"/>
          <p14:tracePt t="502943" x="3251200" y="4064000"/>
          <p14:tracePt t="505209" x="3340100" y="2098675"/>
          <p14:tracePt t="505391" x="3367088" y="2108200"/>
          <p14:tracePt t="505424" x="3384550" y="2143125"/>
          <p14:tracePt t="505458" x="3429000" y="2170113"/>
          <p14:tracePt t="505491" x="3446463" y="2179638"/>
          <p14:tracePt t="505525" x="3455988" y="2187575"/>
          <p14:tracePt t="505563" x="3455988" y="2206625"/>
          <p14:tracePt t="505613" x="3455988" y="2214563"/>
          <p14:tracePt t="505642" x="3455988" y="2232025"/>
          <p14:tracePt t="505675" x="3402013" y="2322513"/>
          <p14:tracePt t="505693" x="3375025" y="2349500"/>
          <p14:tracePt t="505725" x="3340100" y="2384425"/>
          <p14:tracePt t="505758" x="3313113" y="2411413"/>
          <p14:tracePt t="505791" x="3276600" y="2455863"/>
          <p14:tracePt t="505830" x="3232150" y="2500313"/>
          <p14:tracePt t="505878" x="3224213" y="2509838"/>
          <p14:tracePt t="506096" x="3259138" y="2509838"/>
          <p14:tracePt t="506125" x="3303588" y="2509838"/>
          <p14:tracePt t="506158" x="3348038" y="2517775"/>
          <p14:tracePt t="506191" x="3367088" y="2517775"/>
          <p14:tracePt t="506241" x="3375025" y="2517775"/>
          <p14:tracePt t="506363" x="3367088" y="2517775"/>
          <p14:tracePt t="506394" x="3340100" y="2527300"/>
          <p14:tracePt t="506442" x="3330575" y="2527300"/>
          <p14:tracePt t="506475" x="3313113" y="2536825"/>
          <p14:tracePt t="506508" x="3303588" y="2536825"/>
          <p14:tracePt t="506558" x="3295650" y="2554288"/>
          <p14:tracePt t="506596" x="3268663" y="2563813"/>
          <p14:tracePt t="506626" x="3224213" y="2581275"/>
          <p14:tracePt t="506658" x="3187700" y="2589213"/>
          <p14:tracePt t="506691" x="3108325" y="2616200"/>
          <p14:tracePt t="506725" x="3017838" y="2643188"/>
          <p14:tracePt t="506758" x="2982913" y="2652713"/>
          <p14:tracePt t="506791" x="2928938" y="2660650"/>
          <p14:tracePt t="506815" x="2867025" y="2660650"/>
          <p14:tracePt t="506847" x="2741613" y="2660650"/>
          <p14:tracePt t="506876" x="2697163" y="2660650"/>
          <p14:tracePt t="506909" x="2660650" y="2660650"/>
          <p14:tracePt t="506942" x="2652713" y="2652713"/>
          <p14:tracePt t="507096" x="2714625" y="2643188"/>
          <p14:tracePt t="507126" x="2795588" y="2643188"/>
          <p14:tracePt t="507159" x="2840038" y="2635250"/>
          <p14:tracePt t="507192" x="2857500" y="2635250"/>
          <p14:tracePt t="507225" x="2867025" y="2635250"/>
          <p14:tracePt t="507392" x="2847975" y="2635250"/>
          <p14:tracePt t="507410" x="2840038" y="2616200"/>
          <p14:tracePt t="507442" x="2795588" y="2616200"/>
          <p14:tracePt t="507475" x="2759075" y="2608263"/>
          <p14:tracePt t="507508" x="2741613" y="2608263"/>
          <p14:tracePt t="507630" x="2847975" y="2598738"/>
          <p14:tracePt t="507660" x="3197225" y="2581275"/>
          <p14:tracePt t="507692" x="3438525" y="2563813"/>
          <p14:tracePt t="507725" x="3848100" y="2563813"/>
          <p14:tracePt t="507758" x="4044950" y="2581275"/>
          <p14:tracePt t="507792" x="4062413" y="2581275"/>
          <p14:tracePt t="507814" x="4071938" y="2598738"/>
          <p14:tracePt t="507847" x="4081463" y="2598738"/>
          <p14:tracePt t="507908" x="4089400" y="2598738"/>
          <p14:tracePt t="509892" x="3830638" y="4786313"/>
          <p14:tracePt t="510175" x="3786188" y="4894263"/>
          <p14:tracePt t="510209" x="3714750" y="5037138"/>
          <p14:tracePt t="510242" x="3705225" y="5045075"/>
          <p14:tracePt t="510347" x="3741738" y="5010150"/>
          <p14:tracePt t="510378" x="3848100" y="4956175"/>
          <p14:tracePt t="510409" x="3884613" y="4948238"/>
          <p14:tracePt t="510442" x="3884613" y="4938713"/>
          <p14:tracePt t="510509" x="3857625" y="4938713"/>
          <p14:tracePt t="510519" x="3848100" y="4938713"/>
          <p14:tracePt t="510559" x="3768725" y="4911725"/>
          <p14:tracePt t="510597" x="3759200" y="4894263"/>
          <p14:tracePt t="510626" x="3759200" y="4884738"/>
          <p14:tracePt t="510659" x="3759200" y="4876800"/>
          <p14:tracePt t="510742" x="3759200" y="4857750"/>
          <p14:tracePt t="510809" x="3751263" y="4849813"/>
          <p14:tracePt t="510831" x="3751263" y="4840288"/>
          <p14:tracePt t="510865" x="3732213" y="4795838"/>
          <p14:tracePt t="510894" x="3732213" y="4778375"/>
          <p14:tracePt t="510926" x="3724275" y="4759325"/>
          <p14:tracePt t="510975" x="3724275" y="4751388"/>
          <p14:tracePt t="511026" x="3724275" y="4741863"/>
          <p14:tracePt t="511097" x="3751263" y="4724400"/>
          <p14:tracePt t="511126" x="3795713" y="4706938"/>
          <p14:tracePt t="511159" x="3857625" y="4679950"/>
          <p14:tracePt t="511192" x="3884613" y="4679950"/>
          <p14:tracePt t="511226" x="3902075" y="4679950"/>
          <p14:tracePt t="511259" x="3929063" y="4679950"/>
          <p14:tracePt t="511309" x="3938588" y="4679950"/>
          <p14:tracePt t="511332" x="3946525" y="4679950"/>
          <p14:tracePt t="511509" x="3786188" y="4706938"/>
          <p14:tracePt t="511521" x="3660775" y="4706938"/>
          <p14:tracePt t="511550" x="3446463" y="4724400"/>
          <p14:tracePt t="511580" x="3268663" y="4724400"/>
          <p14:tracePt t="511614" x="3205163" y="4724400"/>
          <p14:tracePt t="511643" x="3170238" y="4724400"/>
          <p14:tracePt t="511676" x="3125788" y="4724400"/>
          <p14:tracePt t="511709" x="3000375" y="4724400"/>
          <p14:tracePt t="511742" x="2803525" y="4786313"/>
          <p14:tracePt t="511775" x="2732088" y="4795838"/>
          <p14:tracePt t="511814" x="2724150" y="4795838"/>
          <p14:tracePt t="511909" x="2741613" y="4768850"/>
          <p14:tracePt t="511942" x="2786063" y="4679950"/>
          <p14:tracePt t="511975" x="2901950" y="4384675"/>
          <p14:tracePt t="512009" x="2928938" y="4286250"/>
          <p14:tracePt t="512020" x="2938463" y="4278313"/>
          <p14:tracePt t="512130" x="2938463" y="4305300"/>
          <p14:tracePt t="512160" x="2938463" y="4340225"/>
          <p14:tracePt t="512192" x="2946400" y="4357688"/>
          <p14:tracePt t="512242" x="3000375" y="4357688"/>
          <p14:tracePt t="512276" x="3348038" y="4295775"/>
          <p14:tracePt t="512309" x="3616325" y="4241800"/>
          <p14:tracePt t="512331" x="3795713" y="4224338"/>
          <p14:tracePt t="512365" x="3956050" y="4197350"/>
          <p14:tracePt t="512393" x="4017963" y="4197350"/>
          <p14:tracePt t="512426" x="4062413" y="4197350"/>
          <p14:tracePt t="512526" x="4054475" y="4197350"/>
          <p14:tracePt t="512548" x="4027488" y="4197350"/>
          <p14:tracePt t="512582" x="3956050" y="4197350"/>
          <p14:tracePt t="512615" x="3867150" y="4187825"/>
          <p14:tracePt t="512643" x="3776663" y="4162425"/>
          <p14:tracePt t="512692" x="3768725" y="4152900"/>
          <p14:tracePt t="512726" x="3795713" y="4152900"/>
          <p14:tracePt t="512759" x="3830638" y="4152900"/>
          <p14:tracePt t="512792" x="3919538" y="4152900"/>
          <p14:tracePt t="512816" x="3929063" y="4152900"/>
          <p14:tracePt t="512848" x="3938588" y="4152900"/>
          <p14:tracePt t="512909" x="3875088" y="4170363"/>
          <p14:tracePt t="512942" x="3751263" y="4170363"/>
          <p14:tracePt t="512976" x="3705225" y="4170363"/>
          <p14:tracePt t="513009" x="3660775" y="4162425"/>
          <p14:tracePt t="513028" x="3652838" y="4162425"/>
          <p14:tracePt t="513130" x="3786188" y="4170363"/>
          <p14:tracePt t="513160" x="3911600" y="4187825"/>
          <p14:tracePt t="513192" x="4000500" y="4197350"/>
          <p14:tracePt t="513242" x="4010025" y="4197350"/>
          <p14:tracePt t="515381" x="4044950" y="3857625"/>
          <p14:tracePt t="515411" x="4170363" y="3063875"/>
          <p14:tracePt t="515443" x="4303713" y="2786063"/>
          <p14:tracePt t="515476" x="4465638" y="2571750"/>
          <p14:tracePt t="515509" x="4500563" y="2536825"/>
          <p14:tracePt t="515581" x="4483100" y="2544763"/>
          <p14:tracePt t="515615" x="4419600" y="2563813"/>
          <p14:tracePt t="515644" x="4303713" y="2616200"/>
          <p14:tracePt t="515676" x="4241800" y="2643188"/>
          <p14:tracePt t="515710" x="4197350" y="2652713"/>
          <p14:tracePt t="515743" x="4108450" y="2652713"/>
          <p14:tracePt t="515776" x="4081463" y="2635250"/>
          <p14:tracePt t="515815" x="4081463" y="2598738"/>
          <p14:tracePt t="515847" x="4125913" y="2509838"/>
          <p14:tracePt t="515877" x="4232275" y="2401888"/>
          <p14:tracePt t="515909" x="4348163" y="2330450"/>
          <p14:tracePt t="515943" x="4384675" y="2330450"/>
          <p14:tracePt t="516060" x="4322763" y="2339975"/>
          <p14:tracePt t="516082" x="4179888" y="2357438"/>
          <p14:tracePt t="516115" x="3902075" y="2366963"/>
          <p14:tracePt t="516143" x="3776663" y="2366963"/>
          <p14:tracePt t="516176" x="3616325" y="2366963"/>
          <p14:tracePt t="516209" x="3465513" y="2330450"/>
          <p14:tracePt t="516243" x="3313113" y="2278063"/>
          <p14:tracePt t="516276" x="3241675" y="2268538"/>
          <p14:tracePt t="516309" x="3241675" y="2259013"/>
          <p14:tracePt t="516510" x="3232150" y="2259013"/>
          <p14:tracePt t="516521" x="3224213" y="2259013"/>
          <p14:tracePt t="516564" x="3187700" y="2259013"/>
          <p14:tracePt t="516598" x="3116263" y="2259013"/>
          <p14:tracePt t="516632" x="3000375" y="2259013"/>
          <p14:tracePt t="516661" x="2990850" y="2259013"/>
          <p14:tracePt t="516759" x="3009900" y="2259013"/>
          <p14:tracePt t="516809" x="3179763" y="2259013"/>
          <p14:tracePt t="516831" x="3268663" y="2259013"/>
          <p14:tracePt t="516864" x="3330575" y="2259013"/>
          <p14:tracePt t="516894" x="3394075" y="2259013"/>
          <p14:tracePt t="516926" x="3527425" y="2259013"/>
          <p14:tracePt t="516944" x="3562350" y="2259013"/>
          <p14:tracePt t="516976" x="3679825" y="2259013"/>
          <p14:tracePt t="517009" x="3759200" y="2278063"/>
          <p14:tracePt t="517020" x="3776663" y="2278063"/>
          <p14:tracePt t="517060" x="3857625" y="2286000"/>
          <p14:tracePt t="517098" x="3894138" y="2286000"/>
          <p14:tracePt t="517127" x="3911600" y="2295525"/>
          <p14:tracePt t="517160" x="3956050" y="2295525"/>
          <p14:tracePt t="517193" x="3983038" y="2303463"/>
          <p14:tracePt t="517226" x="4037013" y="2303463"/>
          <p14:tracePt t="517259" x="4062413" y="2312988"/>
          <p14:tracePt t="517283" x="4071938" y="2312988"/>
          <p14:tracePt t="517459" x="4071938" y="2330450"/>
          <p14:tracePt t="517493" x="4044950" y="2339975"/>
          <p14:tracePt t="517526" x="3938588" y="2349500"/>
          <p14:tracePt t="517576" x="3670300" y="2349500"/>
          <p14:tracePt t="517614" x="3616325" y="2339975"/>
          <p14:tracePt t="517660" x="3571875" y="2303463"/>
          <p14:tracePt t="517693" x="3490913" y="2251075"/>
          <p14:tracePt t="517726" x="3455988" y="2214563"/>
          <p14:tracePt t="517759" x="3446463" y="2197100"/>
          <p14:tracePt t="517831" x="3527425" y="2170113"/>
          <p14:tracePt t="517864" x="3813175" y="2089150"/>
          <p14:tracePt t="517893" x="4037013" y="2054225"/>
          <p14:tracePt t="517926" x="4179888" y="2054225"/>
          <p14:tracePt t="517960" x="4251325" y="2081213"/>
          <p14:tracePt t="517992" x="4286250" y="2108200"/>
          <p14:tracePt t="518026" x="4348163" y="2143125"/>
          <p14:tracePt t="518060" x="4375150" y="2170113"/>
          <p14:tracePt t="518097" x="4394200" y="2187575"/>
          <p14:tracePt t="518131" x="4419600" y="2214563"/>
          <p14:tracePt t="518176" x="4429125" y="2224088"/>
          <p14:tracePt t="518210" x="4429125" y="2232025"/>
          <p14:tracePt t="518259" x="4429125" y="2241550"/>
          <p14:tracePt t="518310" x="4357688" y="2251075"/>
          <p14:tracePt t="518348" x="4259263" y="2268538"/>
          <p14:tracePt t="518381" x="4187825" y="2268538"/>
          <p14:tracePt t="518411" x="4152900" y="2268538"/>
          <p14:tracePt t="518443" x="4143375" y="2268538"/>
          <p14:tracePt t="518476" x="4133850" y="2268538"/>
          <p14:tracePt t="518615" x="4133850" y="2278063"/>
          <p14:tracePt t="518644" x="4133850" y="2312988"/>
          <p14:tracePt t="518676" x="4116388" y="2330450"/>
          <p14:tracePt t="518709" x="4108450" y="2339975"/>
          <p14:tracePt t="518743" x="4089400" y="2339975"/>
          <p14:tracePt t="518810" x="4108450" y="2303463"/>
          <p14:tracePt t="518832" x="4143375" y="2232025"/>
          <p14:tracePt t="518865" x="4179888" y="2179638"/>
          <p14:tracePt t="518894" x="4187825" y="2170113"/>
          <p14:tracePt t="518976" x="4133850" y="2224088"/>
          <p14:tracePt t="519009" x="3965575" y="2393950"/>
          <p14:tracePt t="519028" x="3919538" y="2438400"/>
          <p14:tracePt t="519060" x="3840163" y="2517775"/>
          <p14:tracePt t="519097" x="3830638" y="2536825"/>
          <p14:tracePt t="519310" x="3830638" y="2517775"/>
          <p14:tracePt t="519332" x="3902075" y="2420938"/>
          <p14:tracePt t="519365" x="4089400" y="2160588"/>
          <p14:tracePt t="519394" x="4152900" y="2098675"/>
          <p14:tracePt t="519426" x="4179888" y="2089150"/>
          <p14:tracePt t="519526" x="4044950" y="2251075"/>
          <p14:tracePt t="519551" x="3911600" y="2420938"/>
          <p14:tracePt t="519583" x="3751263" y="2598738"/>
          <p14:tracePt t="519615" x="3705225" y="2635250"/>
          <p14:tracePt t="519726" x="3848100" y="2438400"/>
          <p14:tracePt t="519760" x="4010025" y="2268538"/>
          <p14:tracePt t="519793" x="4125913" y="2152650"/>
          <p14:tracePt t="519816" x="4125913" y="2143125"/>
          <p14:tracePt t="519849" x="4133850" y="2143125"/>
          <p14:tracePt t="519894" x="4027488" y="2241550"/>
          <p14:tracePt t="519927" x="3894138" y="2411413"/>
          <p14:tracePt t="519960" x="3759200" y="2563813"/>
          <p14:tracePt t="519993" x="3732213" y="2581275"/>
          <p14:tracePt t="520066" x="3776663" y="2517775"/>
          <p14:tracePt t="520100" x="3929063" y="2349500"/>
          <p14:tracePt t="520128" x="4098925" y="2179638"/>
          <p14:tracePt t="520160" x="4125913" y="2152650"/>
          <p14:tracePt t="520193" x="4125913" y="2143125"/>
          <p14:tracePt t="520243" x="4017963" y="2286000"/>
          <p14:tracePt t="520277" x="3840163" y="2482850"/>
          <p14:tracePt t="520310" x="3776663" y="2544763"/>
          <p14:tracePt t="520332" x="3768725" y="2571750"/>
          <p14:tracePt t="520393" x="3768725" y="2554288"/>
          <p14:tracePt t="520427" x="3965575" y="2312988"/>
          <p14:tracePt t="520460" x="4098925" y="2179638"/>
          <p14:tracePt t="520493" x="4116388" y="2170113"/>
          <p14:tracePt t="520560" x="4089400" y="2241550"/>
          <p14:tracePt t="520598" x="3884613" y="2500313"/>
          <p14:tracePt t="520628" x="3759200" y="2625725"/>
          <p14:tracePt t="520660" x="3751263" y="2625725"/>
          <p14:tracePt t="520727" x="3902075" y="2446338"/>
          <p14:tracePt t="520760" x="4037013" y="2312988"/>
          <p14:tracePt t="520778" x="4054475" y="2295525"/>
          <p14:tracePt t="520810" x="4054475" y="2286000"/>
          <p14:tracePt t="520865" x="4027488" y="2322513"/>
          <p14:tracePt t="520895" x="3840163" y="2527300"/>
          <p14:tracePt t="520926" x="3803650" y="2563813"/>
          <p14:tracePt t="520960" x="3786188" y="2581275"/>
          <p14:tracePt t="521026" x="3867150" y="2482850"/>
          <p14:tracePt t="521038" x="3956050" y="2393950"/>
          <p14:tracePt t="521065" x="4054475" y="2268538"/>
          <p14:tracePt t="521098" x="4062413" y="2268538"/>
          <p14:tracePt t="521160" x="3990975" y="2339975"/>
          <p14:tracePt t="521194" x="3786188" y="2598738"/>
          <p14:tracePt t="521227" x="3687763" y="2679700"/>
          <p14:tracePt t="521260" x="3679825" y="2697163"/>
          <p14:tracePt t="521293" x="3751263" y="2581275"/>
          <p14:tracePt t="521316" x="3822700" y="2500313"/>
          <p14:tracePt t="521349" x="3857625" y="2473325"/>
          <p14:tracePt t="521460" x="3857625" y="2482850"/>
          <p14:tracePt t="521527" x="3822700" y="2500313"/>
          <p14:tracePt t="521560" x="3554413" y="2446338"/>
          <p14:tracePt t="521598" x="3482975" y="2366963"/>
          <p14:tracePt t="521628" x="3473450" y="2357438"/>
          <p14:tracePt t="521710" x="3536950" y="2384425"/>
          <p14:tracePt t="521743" x="3768725" y="2563813"/>
          <p14:tracePt t="521776" x="3983038" y="2724150"/>
          <p14:tracePt t="521810" x="4044950" y="2786063"/>
          <p14:tracePt t="521848" x="4054475" y="2795588"/>
          <p14:tracePt t="521994" x="4133850" y="2822575"/>
          <p14:tracePt t="522027" x="4510088" y="3081338"/>
          <p14:tracePt t="522066" x="4697413" y="3224213"/>
          <p14:tracePt t="522099" x="4724400" y="3259138"/>
          <p14:tracePt t="522128" x="4732338" y="3259138"/>
          <p14:tracePt t="522160" x="4732338" y="3268663"/>
          <p14:tracePt t="524246" x="5473700" y="3384550"/>
          <p14:tracePt t="524294" x="5564188" y="3384550"/>
          <p14:tracePt t="524344" x="5616575" y="3384550"/>
          <p14:tracePt t="524381" x="5626100" y="3394075"/>
          <p14:tracePt t="524444" x="5626100" y="3402013"/>
          <p14:tracePt t="524527" x="5626100" y="3411538"/>
          <p14:tracePt t="524560" x="5626100" y="3421063"/>
          <p14:tracePt t="524615" x="5616575" y="3421063"/>
          <p14:tracePt t="524660" x="5616575" y="3438525"/>
          <p14:tracePt t="524694" x="5707063" y="3517900"/>
          <p14:tracePt t="524727" x="5751513" y="3571875"/>
          <p14:tracePt t="524760" x="5778500" y="3598863"/>
          <p14:tracePt t="524794" x="5786438" y="3635375"/>
          <p14:tracePt t="524817" x="5759450" y="3679825"/>
          <p14:tracePt t="524848" x="5670550" y="3751263"/>
          <p14:tracePt t="524882" x="5599113" y="3795713"/>
          <p14:tracePt t="524912" x="5581650" y="3795713"/>
          <p14:tracePt t="524944" x="5367338" y="3795713"/>
          <p14:tracePt t="524977" x="5089525" y="3778250"/>
          <p14:tracePt t="525010" x="5037138" y="3768725"/>
          <p14:tracePt t="525029" x="5010150" y="3751263"/>
          <p14:tracePt t="525061" x="4813300" y="3697288"/>
          <p14:tracePt t="525082" x="4446588" y="3598863"/>
          <p14:tracePt t="525115" x="4054475" y="3455988"/>
          <p14:tracePt t="525145" x="3795713" y="3394075"/>
          <p14:tracePt t="525177" x="3697288" y="3367088"/>
          <p14:tracePt t="525210" x="3536950" y="3349625"/>
          <p14:tracePt t="525511" x="3179763" y="3187700"/>
          <p14:tracePt t="525522" x="3027363" y="3108325"/>
          <p14:tracePt t="525561" x="2616200" y="2884488"/>
          <p14:tracePt t="525598" x="2465388" y="2795588"/>
          <p14:tracePt t="525631" x="2446338" y="2786063"/>
          <p14:tracePt t="525661" x="2446338" y="2778125"/>
          <p14:tracePt t="525710" x="2455863" y="2768600"/>
          <p14:tracePt t="525744" x="2660650" y="2759075"/>
          <p14:tracePt t="525777" x="2919413" y="2759075"/>
          <p14:tracePt t="525810" x="3340100" y="2840038"/>
          <p14:tracePt t="525833" x="3643313" y="2946400"/>
          <p14:tracePt t="525865" x="4071938" y="3116263"/>
          <p14:tracePt t="525895" x="4303713" y="3224213"/>
          <p14:tracePt t="525927" x="4589463" y="3473450"/>
          <p14:tracePt t="525960" x="4768850" y="3697288"/>
          <p14:tracePt t="525994" x="4857750" y="3778250"/>
          <p14:tracePt t="526327" x="5054600" y="3778250"/>
          <p14:tracePt t="526350" x="5268913" y="3778250"/>
          <p14:tracePt t="526382" x="5572125" y="3813175"/>
          <p14:tracePt t="526411" x="5724525" y="3830638"/>
          <p14:tracePt t="526444" x="5867400" y="3830638"/>
          <p14:tracePt t="526477" x="5946775" y="3830638"/>
          <p14:tracePt t="526511" x="5965825" y="3830638"/>
          <p14:tracePt t="526561" x="5965825" y="3849688"/>
          <p14:tracePt t="526582" x="5965825" y="3911600"/>
          <p14:tracePt t="526616" x="5946775" y="3992563"/>
          <p14:tracePt t="526649" x="5938838" y="4000500"/>
          <p14:tracePt t="526679" x="5938838" y="4019550"/>
          <p14:tracePt t="526777" x="5938838" y="4027488"/>
          <p14:tracePt t="526810" x="5929313" y="4027488"/>
          <p14:tracePt t="526849" x="5911850" y="4027488"/>
          <p14:tracePt t="526883" x="5894388" y="4010025"/>
          <p14:tracePt t="526912" x="5857875" y="3948113"/>
          <p14:tracePt t="526944" x="5786438" y="3830638"/>
          <p14:tracePt t="526977" x="5759450" y="3778250"/>
          <p14:tracePt t="527011" x="5759450" y="3759200"/>
          <p14:tracePt t="527030" x="5759450" y="3741738"/>
          <p14:tracePt t="527077" x="5768975" y="3598863"/>
          <p14:tracePt t="527115" x="5795963" y="3554413"/>
          <p14:tracePt t="527145" x="5813425" y="3554413"/>
          <p14:tracePt t="527177" x="5867400" y="3554413"/>
          <p14:tracePt t="527211" x="5911850" y="3608388"/>
          <p14:tracePt t="527244" x="5911850" y="3768725"/>
          <p14:tracePt t="527277" x="5911850" y="4224338"/>
          <p14:tracePt t="527310" x="5875338" y="4402138"/>
          <p14:tracePt t="527344" x="5857875" y="4429125"/>
          <p14:tracePt t="527381" x="5813425" y="4429125"/>
          <p14:tracePt t="527411" x="5732463" y="4394200"/>
          <p14:tracePt t="527444" x="5697538" y="4305300"/>
          <p14:tracePt t="527477" x="5741988" y="4206875"/>
          <p14:tracePt t="527511" x="5849938" y="4116388"/>
          <p14:tracePt t="527529" x="6000750" y="4064000"/>
          <p14:tracePt t="527561" x="6170613" y="4064000"/>
          <p14:tracePt t="527599" x="6197600" y="4064000"/>
          <p14:tracePt t="527633" x="6197600" y="4071938"/>
          <p14:tracePt t="527661" x="6170613" y="4152900"/>
          <p14:tracePt t="527694" x="6045200" y="4268788"/>
          <p14:tracePt t="527728" x="5911850" y="4367213"/>
          <p14:tracePt t="527761" x="5830888" y="4286250"/>
          <p14:tracePt t="527794" x="5732463" y="4143375"/>
          <p14:tracePt t="527819" x="5732463" y="4090988"/>
          <p14:tracePt t="527849" x="5778500" y="4037013"/>
          <p14:tracePt t="527882" x="5894388" y="3965575"/>
          <p14:tracePt t="527911" x="5956300" y="3965575"/>
          <p14:tracePt t="527944" x="5973763" y="3965575"/>
          <p14:tracePt t="527977" x="5973763" y="3983038"/>
          <p14:tracePt t="528011" x="5965825" y="4019550"/>
          <p14:tracePt t="528029" x="5946775" y="4019550"/>
          <p14:tracePt t="528061" x="5884863" y="3992563"/>
          <p14:tracePt t="528115" x="5884863" y="3983038"/>
          <p14:tracePt t="528161" x="5911850" y="3983038"/>
          <p14:tracePt t="528227" x="5840413" y="4064000"/>
          <p14:tracePt t="528261" x="5741988" y="4116388"/>
          <p14:tracePt t="528294" x="5724525" y="4116388"/>
          <p14:tracePt t="528382" x="5875338" y="4116388"/>
          <p14:tracePt t="528412" x="6000750" y="4116388"/>
          <p14:tracePt t="528444" x="6064250" y="4116388"/>
          <p14:tracePt t="528511" x="6045200" y="4135438"/>
          <p14:tracePt t="528530" x="6010275" y="4143375"/>
          <p14:tracePt t="528567" x="5902325" y="4187825"/>
          <p14:tracePt t="528600" x="5884863" y="4187825"/>
          <p14:tracePt t="528694" x="6018213" y="4197350"/>
          <p14:tracePt t="528727" x="6108700" y="4197350"/>
          <p14:tracePt t="528761" x="6153150" y="4197350"/>
          <p14:tracePt t="528811" x="6153150" y="4214813"/>
          <p14:tracePt t="528832" x="6081713" y="4214813"/>
          <p14:tracePt t="528867" x="5724525" y="4224338"/>
          <p14:tracePt t="528895" x="5616575" y="4224338"/>
          <p14:tracePt t="528928" x="5599113" y="4224338"/>
          <p14:tracePt t="529011" x="5795963" y="4206875"/>
          <p14:tracePt t="529029" x="5894388" y="4206875"/>
          <p14:tracePt t="529061" x="6027738" y="4197350"/>
          <p14:tracePt t="529083" x="6045200" y="4197350"/>
          <p14:tracePt t="529116" x="6054725" y="4197350"/>
          <p14:tracePt t="529178" x="5992813" y="4197350"/>
          <p14:tracePt t="529211" x="5956300" y="4197350"/>
          <p14:tracePt t="529332" x="5965825" y="4197350"/>
          <p14:tracePt t="529399" x="5983288" y="4197350"/>
          <p14:tracePt t="529794" x="6037263" y="4179888"/>
          <p14:tracePt t="529817" x="6081713" y="4170363"/>
          <p14:tracePt t="529850" x="6188075" y="4152900"/>
          <p14:tracePt t="529883" x="6313488" y="4152900"/>
          <p14:tracePt t="529912" x="6402388" y="4152900"/>
          <p14:tracePt t="529944" x="6518275" y="4152900"/>
          <p14:tracePt t="529978" x="6564313" y="4152900"/>
          <p14:tracePt t="530011" x="6635750" y="4152900"/>
          <p14:tracePt t="530030" x="6643688" y="4152900"/>
          <p14:tracePt t="530132" x="6643688" y="4187825"/>
          <p14:tracePt t="530162" x="6643688" y="4197350"/>
          <p14:tracePt t="530261" x="6732588" y="4125913"/>
          <p14:tracePt t="530294" x="6751638" y="4098925"/>
          <p14:tracePt t="530328" x="6769100" y="4090988"/>
          <p14:tracePt t="530399" x="6724650" y="4143375"/>
          <p14:tracePt t="530429" x="6697663" y="4170363"/>
          <p14:tracePt t="530461" x="6680200" y="4187825"/>
          <p14:tracePt t="530528" x="6697663" y="4162425"/>
          <p14:tracePt t="530561" x="6759575" y="4090988"/>
          <p14:tracePt t="530584" x="6786563" y="4064000"/>
          <p14:tracePt t="530617" x="6796088" y="4037013"/>
          <p14:tracePt t="530678" x="6759575" y="4081463"/>
          <p14:tracePt t="530711" x="6707188" y="4143375"/>
          <p14:tracePt t="530744" x="6697663" y="4152900"/>
          <p14:tracePt t="530828" x="6751638" y="4098925"/>
          <p14:tracePt t="530851" x="6786563" y="4044950"/>
          <p14:tracePt t="530883" x="6796088" y="4037013"/>
          <p14:tracePt t="530944" x="6715125" y="4125913"/>
          <p14:tracePt t="530978" x="6697663" y="4152900"/>
          <p14:tracePt t="531062" x="6742113" y="4108450"/>
          <p14:tracePt t="531099" x="6769100" y="4090988"/>
          <p14:tracePt t="531161" x="6732588" y="4125913"/>
          <p14:tracePt t="531195" x="6688138" y="4187825"/>
          <p14:tracePt t="531261" x="6715125" y="4135438"/>
          <p14:tracePt t="531294" x="6769100" y="4081463"/>
          <p14:tracePt t="531327" x="6778625" y="4071938"/>
          <p14:tracePt t="531399" x="6670675" y="4197350"/>
          <p14:tracePt t="531430" x="6653213" y="4214813"/>
          <p14:tracePt t="531795" x="6018213" y="4295775"/>
          <p14:tracePt t="531834" x="4830763" y="4411663"/>
          <p14:tracePt t="531867" x="3946525" y="4402138"/>
          <p14:tracePt t="531899" x="3581400" y="4349750"/>
          <p14:tracePt t="531929" x="3276600" y="4295775"/>
          <p14:tracePt t="531961" x="3187700" y="4286250"/>
          <p14:tracePt t="531994" x="3125788" y="4268788"/>
          <p14:tracePt t="532027" x="3071813" y="4259263"/>
          <p14:tracePt t="532062" x="2928938" y="4233863"/>
          <p14:tracePt t="532099" x="2840038" y="4224338"/>
          <p14:tracePt t="532133" x="2830513" y="4214813"/>
          <p14:tracePt t="532162" x="2759075" y="4187825"/>
          <p14:tracePt t="532195" x="2679700" y="4170363"/>
          <p14:tracePt t="532228" x="2633663" y="4162425"/>
          <p14:tracePt t="532295" x="2598738" y="4206875"/>
          <p14:tracePt t="532328" x="2473325" y="4305300"/>
          <p14:tracePt t="532350" x="2438400" y="4313238"/>
          <p14:tracePt t="532383" x="2428875" y="4044950"/>
          <p14:tracePt t="532412" x="2536825" y="3652838"/>
          <p14:tracePt t="532444" x="2571750" y="3571875"/>
          <p14:tracePt t="532494" x="2554288" y="3616325"/>
          <p14:tracePt t="532528" x="2303463" y="3894138"/>
          <p14:tracePt t="532561" x="2125663" y="4116388"/>
          <p14:tracePt t="532583" x="2071688" y="4152900"/>
          <p14:tracePt t="532633" x="2081213" y="4116388"/>
          <p14:tracePt t="532663" x="2187575" y="4019550"/>
          <p14:tracePt t="532695" x="2214563" y="4010025"/>
          <p14:tracePt t="532728" x="2232025" y="4010025"/>
          <p14:tracePt t="532778" x="2224088" y="4064000"/>
          <p14:tracePt t="532811" x="2179638" y="4152900"/>
          <p14:tracePt t="532866" x="2241550" y="4054475"/>
          <p14:tracePt t="532896" x="2322513" y="3956050"/>
          <p14:tracePt t="532928" x="2322513" y="3948113"/>
          <p14:tracePt t="532978" x="2312988" y="4000500"/>
          <p14:tracePt t="533011" x="2312988" y="4019550"/>
          <p14:tracePt t="533067" x="2312988" y="4010025"/>
          <p14:tracePt t="533100" x="2312988" y="4000500"/>
          <p14:tracePt t="533245" x="2393950" y="4019550"/>
          <p14:tracePt t="533278" x="2732088" y="4037013"/>
          <p14:tracePt t="533311" x="4089400" y="3857625"/>
          <p14:tracePt t="533349" x="5268913" y="3741738"/>
          <p14:tracePt t="533383" x="5803900" y="3795713"/>
          <p14:tracePt t="533412" x="6081713" y="3902075"/>
          <p14:tracePt t="533445" x="6581775" y="4170363"/>
          <p14:tracePt t="533478" x="6884988" y="4367213"/>
          <p14:tracePt t="533511" x="7037388" y="4411663"/>
          <p14:tracePt t="533530" x="7108825" y="4402138"/>
          <p14:tracePt t="533562" x="7375525" y="4268788"/>
          <p14:tracePt t="533595" x="7493000" y="4224338"/>
          <p14:tracePt t="533617" x="7518400" y="4214813"/>
          <p14:tracePt t="533712" x="7439025" y="4313238"/>
          <p14:tracePt t="533745" x="7296150" y="4411663"/>
          <p14:tracePt t="533778" x="7180263" y="4438650"/>
          <p14:tracePt t="533811" x="7143750" y="4421188"/>
          <p14:tracePt t="533845" x="7089775" y="4330700"/>
          <p14:tracePt t="533882" x="7089775" y="4233863"/>
          <p14:tracePt t="533912" x="7081838" y="4224338"/>
          <p14:tracePt t="533945" x="7072313" y="4224338"/>
          <p14:tracePt t="533978" x="6983413" y="4241800"/>
          <p14:tracePt t="534012" x="6715125" y="4394200"/>
          <p14:tracePt t="534029" x="6670675" y="4411663"/>
          <p14:tracePt t="534061" x="6653213" y="4421188"/>
          <p14:tracePt t="534099" x="6688138" y="4330700"/>
          <p14:tracePt t="534133" x="6751638" y="4214813"/>
          <p14:tracePt t="534149" x="6759575" y="4197350"/>
          <p14:tracePt t="534195" x="6778625" y="4187825"/>
          <p14:tracePt t="534261" x="6769100" y="4187825"/>
          <p14:tracePt t="534328" x="6823075" y="4116388"/>
          <p14:tracePt t="534382" x="6831013" y="4108450"/>
          <p14:tracePt t="534495" x="6786563" y="4116388"/>
          <p14:tracePt t="534528" x="6581775" y="4162425"/>
          <p14:tracePt t="534562" x="6323013" y="4214813"/>
          <p14:tracePt t="534595" x="6188075" y="4224338"/>
          <p14:tracePt t="534632" x="6027738" y="4224338"/>
          <p14:tracePt t="534662" x="5992813" y="4241800"/>
          <p14:tracePt t="534695" x="5973763" y="4241800"/>
          <p14:tracePt t="535679" x="5983288" y="4241800"/>
          <p14:tracePt t="535745" x="5992813" y="4241800"/>
          <p14:tracePt t="538446" x="4840288" y="3116263"/>
          <p14:tracePt t="538884" x="4840288" y="3017838"/>
          <p14:tracePt t="538914" x="4894263" y="2759075"/>
          <p14:tracePt t="538945" x="5045075" y="2241550"/>
          <p14:tracePt t="538979" x="5143500" y="1973263"/>
          <p14:tracePt t="539012" x="5187950" y="1901825"/>
          <p14:tracePt t="539024" x="5187950" y="1884363"/>
          <p14:tracePt t="539062" x="5197475" y="1849438"/>
          <p14:tracePt t="539117" x="5126038" y="1830388"/>
          <p14:tracePt t="539151" x="4687888" y="1768475"/>
          <p14:tracePt t="539179" x="4394200" y="1714500"/>
          <p14:tracePt t="539212" x="4098925" y="1670050"/>
          <p14:tracePt t="539246" x="4027488" y="1670050"/>
          <p14:tracePt t="539296" x="4010025" y="1670050"/>
          <p14:tracePt t="539663" x="3687763" y="1687513"/>
          <p14:tracePt t="539680" x="3544888" y="1687513"/>
          <p14:tracePt t="539712" x="3160713" y="1687513"/>
          <p14:tracePt t="539745" x="3027363" y="1687513"/>
          <p14:tracePt t="539779" x="2928938" y="1679575"/>
          <p14:tracePt t="539812" x="2884488" y="1670050"/>
          <p14:tracePt t="539850" x="2874963" y="1670050"/>
          <p14:tracePt t="539995" x="2867025" y="1670050"/>
          <p14:tracePt t="540029" x="2795588" y="1660525"/>
          <p14:tracePt t="540062" x="2652713" y="1643063"/>
          <p14:tracePt t="540084" x="2473325" y="1625600"/>
          <p14:tracePt t="540118" x="2276475" y="1616075"/>
          <p14:tracePt t="540151" x="2036763" y="1616075"/>
          <p14:tracePt t="540180" x="1866900" y="1616075"/>
          <p14:tracePt t="540529" x="1598613" y="1616075"/>
          <p14:tracePt t="540563" x="1357313" y="1652588"/>
          <p14:tracePt t="540600" x="1285875" y="1652588"/>
          <p14:tracePt t="540650" x="1268413" y="1652588"/>
          <p14:tracePt t="540680" x="1196975" y="1652588"/>
          <p14:tracePt t="540712" x="1116013" y="1660525"/>
          <p14:tracePt t="540746" x="1071563" y="1660525"/>
          <p14:tracePt t="540779" x="1017588" y="1670050"/>
          <p14:tracePt t="540812" x="990600" y="1670050"/>
          <p14:tracePt t="540846" x="982663" y="1670050"/>
          <p14:tracePt t="540912" x="973138" y="1670050"/>
          <p14:tracePt t="540946" x="893763" y="1670050"/>
          <p14:tracePt t="540979" x="874713" y="1670050"/>
          <p14:tracePt t="541012" x="866775" y="1670050"/>
          <p14:tracePt t="541031" x="857250" y="1670050"/>
          <p14:tracePt t="541329" x="866775" y="1670050"/>
          <p14:tracePt t="541401" x="874713" y="1670050"/>
          <p14:tracePt t="541479" x="884238" y="1670050"/>
          <p14:tracePt t="541529" x="893763" y="1670050"/>
          <p14:tracePt t="541579" x="901700" y="1670050"/>
          <p14:tracePt t="541651" x="938213" y="1670050"/>
          <p14:tracePt t="541680" x="982663" y="1670050"/>
          <p14:tracePt t="541712" x="1027113" y="1670050"/>
          <p14:tracePt t="541746" x="1133475" y="1670050"/>
          <p14:tracePt t="541779" x="1214438" y="1670050"/>
          <p14:tracePt t="541812" x="1250950" y="1670050"/>
          <p14:tracePt t="541835" x="1268413" y="1670050"/>
          <p14:tracePt t="541868" x="1347788" y="1670050"/>
          <p14:tracePt t="541902" x="1446213" y="1670050"/>
          <p14:tracePt t="541930" x="1482725" y="1670050"/>
          <p14:tracePt t="541962" x="1500188" y="1670050"/>
          <p14:tracePt t="541996" x="1536700" y="1670050"/>
          <p14:tracePt t="542029" x="1581150" y="1660525"/>
          <p14:tracePt t="542062" x="1608138" y="1660525"/>
          <p14:tracePt t="542085" x="1652588" y="1660525"/>
          <p14:tracePt t="542118" x="1697038" y="1660525"/>
          <p14:tracePt t="542151" x="1724025" y="1660525"/>
          <p14:tracePt t="542180" x="1751013" y="1660525"/>
          <p14:tracePt t="542212" x="1795463" y="1660525"/>
          <p14:tracePt t="542246" x="1847850" y="1660525"/>
          <p14:tracePt t="542279" x="1901825" y="1660525"/>
          <p14:tracePt t="542312" x="1946275" y="1660525"/>
          <p14:tracePt t="542346" x="2017713" y="1660525"/>
          <p14:tracePt t="542367" x="2044700" y="1660525"/>
          <p14:tracePt t="542401" x="2089150" y="1660525"/>
          <p14:tracePt t="542430" x="2125663" y="1660525"/>
          <p14:tracePt t="542846" x="2179638" y="1660525"/>
          <p14:tracePt t="542869" x="2259013" y="1660525"/>
          <p14:tracePt t="542902" x="2374900" y="1670050"/>
          <p14:tracePt t="542930" x="2438400" y="1670050"/>
          <p14:tracePt t="542962" x="2473325" y="1670050"/>
          <p14:tracePt t="542996" x="2562225" y="1670050"/>
          <p14:tracePt t="543029" x="2608263" y="1670050"/>
          <p14:tracePt t="543063" x="2652713" y="1670050"/>
          <p14:tracePt t="543096" x="2705100" y="1670050"/>
          <p14:tracePt t="543134" x="2768600" y="1670050"/>
          <p14:tracePt t="543164" x="2803525" y="1687513"/>
          <p14:tracePt t="543196" x="2847975" y="1697038"/>
          <p14:tracePt t="543229" x="2874963" y="1704975"/>
          <p14:tracePt t="543279" x="2965450" y="1731963"/>
          <p14:tracePt t="543313" x="3036888" y="1751013"/>
          <p14:tracePt t="543351" x="3081338" y="1776413"/>
          <p14:tracePt t="543385" x="3108325" y="1785938"/>
          <p14:tracePt t="546414" x="2901950" y="2840038"/>
          <p14:tracePt t="546652" x="2928938" y="2822575"/>
          <p14:tracePt t="546681" x="2973388" y="2795588"/>
          <p14:tracePt t="546713" x="3071813" y="2768600"/>
          <p14:tracePt t="546746" x="3152775" y="2759075"/>
          <p14:tracePt t="546780" x="3197225" y="2759075"/>
          <p14:tracePt t="546813" x="3214688" y="2813050"/>
          <p14:tracePt t="546835" x="3232150" y="2965450"/>
          <p14:tracePt t="546869" x="3205163" y="3232150"/>
          <p14:tracePt t="546902" x="3009900" y="3751263"/>
          <p14:tracePt t="546931" x="2946400" y="3911600"/>
          <p14:tracePt t="546963" x="2874963" y="4044950"/>
          <p14:tracePt t="546996" x="2867025" y="4125913"/>
          <p14:tracePt t="547313" x="2724150" y="4206875"/>
          <p14:tracePt t="547345" x="2679700" y="4224338"/>
          <p14:tracePt t="547384" x="2660650" y="4214813"/>
          <p14:tracePt t="547419" x="2517775" y="4125913"/>
          <p14:tracePt t="547448" x="2490788" y="4090988"/>
          <p14:tracePt t="553214" x="2490788" y="4098925"/>
          <p14:tracePt t="553247" x="2490788" y="4125913"/>
          <p14:tracePt t="553281" x="2490788" y="4135438"/>
          <p14:tracePt t="553314" x="2490788" y="4143375"/>
          <p14:tracePt t="553347" x="2490788" y="4152900"/>
          <p14:tracePt t="553531" x="2490788" y="4187825"/>
          <p14:tracePt t="553564" x="2517775" y="4268788"/>
          <p14:tracePt t="553614" x="2697163" y="4473575"/>
          <p14:tracePt t="553651" x="2928938" y="4643438"/>
          <p14:tracePt t="553681" x="3071813" y="4759325"/>
          <p14:tracePt t="553714" x="3330575" y="4948238"/>
          <p14:tracePt t="553747" x="3473450" y="5045075"/>
          <p14:tracePt t="553780" x="3633788" y="5099050"/>
          <p14:tracePt t="553814" x="3687763" y="5116513"/>
          <p14:tracePt t="553848" x="3724275" y="5116513"/>
          <p14:tracePt t="553902" x="3751263" y="5091113"/>
          <p14:tracePt t="553964" x="3751263" y="5081588"/>
          <p14:tracePt t="553997" x="3768725" y="5072063"/>
          <p14:tracePt t="554031" x="3786188" y="5072063"/>
          <p14:tracePt t="554064" x="3786188" y="5064125"/>
          <p14:tracePt t="554231" x="3786188" y="5054600"/>
          <p14:tracePt t="554419" x="3786188" y="5045075"/>
          <p14:tracePt t="554580" x="3786188" y="5027613"/>
          <p14:tracePt t="554747" x="3786188" y="5019675"/>
          <p14:tracePt t="554814" x="3786188" y="5010150"/>
          <p14:tracePt t="554847" x="3786188" y="5000625"/>
          <p14:tracePt t="554870" x="3786188" y="4992688"/>
          <p14:tracePt t="554935" x="3786188" y="4983163"/>
          <p14:tracePt t="554981" x="3786188" y="4956175"/>
          <p14:tracePt t="555014" x="3795713" y="4929188"/>
          <p14:tracePt t="555032" x="3803650" y="4921250"/>
          <p14:tracePt t="555064" x="3813175" y="4902200"/>
          <p14:tracePt t="555097" x="3813175" y="4884738"/>
          <p14:tracePt t="555152" x="3813175" y="4876800"/>
          <p14:tracePt t="555231" x="3768725" y="4876800"/>
          <p14:tracePt t="555264" x="3705225" y="4876800"/>
          <p14:tracePt t="555297" x="3446463" y="4876800"/>
          <p14:tracePt t="555331" x="3098800" y="4830763"/>
          <p14:tracePt t="555353" x="2857500" y="4813300"/>
          <p14:tracePt t="555386" x="2660650" y="4795838"/>
          <p14:tracePt t="555419" x="2527300" y="4795838"/>
          <p14:tracePt t="555448" x="2482850" y="4795838"/>
          <p14:tracePt t="555481" x="2473325" y="4795838"/>
          <p14:tracePt t="555797" x="2473325" y="4805363"/>
          <p14:tracePt t="555919" x="2473325" y="4813300"/>
          <p14:tracePt t="555964" x="2473325" y="4830763"/>
          <p14:tracePt t="555997" x="2473325" y="4840288"/>
          <p14:tracePt t="556031" x="2473325" y="4857750"/>
          <p14:tracePt t="556097" x="2517775" y="4857750"/>
          <p14:tracePt t="556135" x="2554288" y="4857750"/>
          <p14:tracePt t="556169" x="2660650" y="4857750"/>
          <p14:tracePt t="556199" x="2751138" y="4857750"/>
          <p14:tracePt t="556231" x="2822575" y="4857750"/>
          <p14:tracePt t="556281" x="2840038" y="4867275"/>
          <p14:tracePt t="556314" x="2857500" y="4867275"/>
          <p14:tracePt t="556347" x="2874963" y="4867275"/>
          <p14:tracePt t="556402" x="2901950" y="4867275"/>
          <p14:tracePt t="556481" x="2911475" y="4867275"/>
          <p14:tracePt t="556614" x="2786063" y="4867275"/>
          <p14:tracePt t="556651" x="2608263" y="4867275"/>
          <p14:tracePt t="556682" x="2562225" y="4867275"/>
          <p14:tracePt t="556714" x="2527300" y="4867275"/>
          <p14:tracePt t="556747" x="2517775" y="4867275"/>
          <p14:tracePt t="556831" x="2670175" y="4857750"/>
          <p14:tracePt t="556881" x="3197225" y="4857750"/>
          <p14:tracePt t="556919" x="3589338" y="4786313"/>
          <p14:tracePt t="556949" x="3795713" y="4724400"/>
          <p14:tracePt t="556981" x="4037013" y="4652963"/>
          <p14:tracePt t="557014" x="4089400" y="4643438"/>
          <p14:tracePt t="557281" x="4322763" y="4554538"/>
          <p14:tracePt t="557314" x="4643438" y="4438650"/>
          <p14:tracePt t="557348" x="5411788" y="4206875"/>
          <p14:tracePt t="557369" x="5938838" y="3983038"/>
          <p14:tracePt t="557403" x="6303963" y="3884613"/>
          <p14:tracePt t="557432" x="6635750" y="3805238"/>
          <p14:tracePt t="557464" x="6769100" y="3733800"/>
          <p14:tracePt t="557498" x="6831013" y="3670300"/>
          <p14:tracePt t="557531" x="6894513" y="3581400"/>
          <p14:tracePt t="557565" x="6921500" y="3517900"/>
          <p14:tracePt t="557598" x="6921500" y="3500438"/>
          <p14:tracePt t="557652" x="6921500" y="3455988"/>
          <p14:tracePt t="557682" x="6956425" y="3394075"/>
          <p14:tracePt t="557714" x="6965950" y="3375025"/>
          <p14:tracePt t="557748" x="6973888" y="3357563"/>
          <p14:tracePt t="557870" x="6973888" y="3394075"/>
          <p14:tracePt t="557904" x="6902450" y="3527425"/>
          <p14:tracePt t="557932" x="6804025" y="3714750"/>
          <p14:tracePt t="557965" x="6581775" y="4081463"/>
          <p14:tracePt t="557998" x="6518275" y="4286250"/>
          <p14:tracePt t="558031" x="6456363" y="4473575"/>
          <p14:tracePt t="558064" x="6429375" y="4643438"/>
          <p14:tracePt t="558098" x="6411913" y="4724400"/>
          <p14:tracePt t="558136" x="6402388" y="4741863"/>
          <p14:tracePt t="558370" x="6402388" y="4670425"/>
          <p14:tracePt t="558404" x="6473825" y="4429125"/>
          <p14:tracePt t="558432" x="6581775" y="4224338"/>
          <p14:tracePt t="558464" x="6732588" y="3973513"/>
          <p14:tracePt t="558498" x="6769100" y="3894138"/>
          <p14:tracePt t="558531" x="6813550" y="3759200"/>
          <p14:tracePt t="558565" x="6813550" y="3616325"/>
          <p14:tracePt t="558598" x="6813550" y="3571875"/>
          <p14:tracePt t="558636" x="6813550" y="3563938"/>
          <p14:tracePt t="558748" x="6813550" y="3581400"/>
          <p14:tracePt t="558781" x="6796088" y="3635375"/>
          <p14:tracePt t="558814" x="6786563" y="3733800"/>
          <p14:tracePt t="558847" x="6742113" y="3938588"/>
          <p14:tracePt t="558870" x="6732588" y="3983038"/>
          <p14:tracePt t="558904" x="6724650" y="4027488"/>
          <p14:tracePt t="558932" x="6724650" y="4135438"/>
          <p14:tracePt t="558964" x="6707188" y="4268788"/>
          <p14:tracePt t="558998" x="6707188" y="4278313"/>
          <p14:tracePt t="559031" x="6707188" y="4286250"/>
          <p14:tracePt t="559064" x="6697663" y="4340225"/>
          <p14:tracePt t="559114" x="6697663" y="4394200"/>
          <p14:tracePt t="559152" x="6697663" y="4510088"/>
          <p14:tracePt t="559182" x="6680200" y="4572000"/>
          <p14:tracePt t="559214" x="6680200" y="4581525"/>
          <p14:tracePt t="559348" x="6680200" y="4500563"/>
          <p14:tracePt t="559371" x="6688138" y="4376738"/>
          <p14:tracePt t="559404" x="6732588" y="4162425"/>
          <p14:tracePt t="559432" x="6751638" y="4054475"/>
          <p14:tracePt t="559465" x="6804025" y="3867150"/>
          <p14:tracePt t="559483" x="6831013" y="3822700"/>
          <p14:tracePt t="559515" x="6884988" y="3724275"/>
          <p14:tracePt t="559533" x="6894513" y="3697288"/>
          <p14:tracePt t="559565" x="6929438" y="3643313"/>
          <p14:tracePt t="559598" x="6965950" y="3598863"/>
          <p14:tracePt t="559636" x="6992938" y="3544888"/>
          <p14:tracePt t="559670" x="7018338" y="3509963"/>
          <p14:tracePt t="559699" x="7081838" y="3446463"/>
          <p14:tracePt t="559732" x="7135813" y="3411538"/>
          <p14:tracePt t="559765" x="7180263" y="3402013"/>
          <p14:tracePt t="559798" x="7296150" y="3402013"/>
          <p14:tracePt t="559831" x="7421563" y="3500438"/>
          <p14:tracePt t="559865" x="7473950" y="3616325"/>
          <p14:tracePt t="559902" x="7483475" y="3733800"/>
          <p14:tracePt t="559937" x="7483475" y="3867150"/>
          <p14:tracePt t="559982" x="7466013" y="3983038"/>
          <p14:tracePt t="560014" x="7456488" y="4054475"/>
          <p14:tracePt t="560034" x="7439025" y="4143375"/>
          <p14:tracePt t="560081" x="7385050" y="4322763"/>
          <p14:tracePt t="560104" x="7375525" y="4367213"/>
          <p14:tracePt t="560136" x="7358063" y="4384675"/>
          <p14:tracePt t="560215" x="7340600" y="4384675"/>
          <p14:tracePt t="560248" x="7331075" y="4367213"/>
          <p14:tracePt t="560281" x="7242175" y="4233863"/>
          <p14:tracePt t="560315" x="6813550" y="3608388"/>
          <p14:tracePt t="560365" x="6572250" y="3322638"/>
          <p14:tracePt t="560402" x="6554788" y="3295650"/>
          <p14:tracePt t="560448" x="6545263" y="3295650"/>
          <p14:tracePt t="560515" x="6518275" y="3357563"/>
          <p14:tracePt t="560534" x="6510338" y="3384550"/>
          <p14:tracePt t="560565" x="6483350" y="3438525"/>
          <p14:tracePt t="560598" x="6473825" y="3554413"/>
          <p14:tracePt t="560620" x="6473825" y="3598863"/>
          <p14:tracePt t="560654" x="6473825" y="3662363"/>
          <p14:tracePt t="560682" x="6473825" y="3759200"/>
          <p14:tracePt t="560715" x="6492875" y="3938588"/>
          <p14:tracePt t="560748" x="6492875" y="4152900"/>
          <p14:tracePt t="560781" x="6465888" y="4662488"/>
          <p14:tracePt t="560815" x="6429375" y="5099050"/>
          <p14:tracePt t="560848" x="6411913" y="5197475"/>
          <p14:tracePt t="560948" x="6438900" y="5126038"/>
          <p14:tracePt t="560982" x="6554788" y="4884738"/>
          <p14:tracePt t="561015" x="6608763" y="4679950"/>
          <p14:tracePt t="561033" x="6653213" y="4500563"/>
          <p14:tracePt t="561065" x="6688138" y="4322763"/>
          <p14:tracePt t="561098" x="6715125" y="4135438"/>
          <p14:tracePt t="561121" x="6715125" y="4064000"/>
          <p14:tracePt t="561153" x="6715125" y="4037013"/>
          <p14:tracePt t="561265" x="6715125" y="4054475"/>
          <p14:tracePt t="561299" x="6715125" y="4081463"/>
          <p14:tracePt t="561348" x="6688138" y="4179888"/>
          <p14:tracePt t="561374" x="6680200" y="4224338"/>
          <p14:tracePt t="561401" x="6680200" y="4278313"/>
          <p14:tracePt t="561433" x="6680200" y="4305300"/>
          <p14:tracePt t="561467" x="6680200" y="4384675"/>
          <p14:tracePt t="561499" x="6680200" y="4456113"/>
          <p14:tracePt t="561531" x="6670675" y="4492625"/>
          <p14:tracePt t="561636" x="6670675" y="4465638"/>
          <p14:tracePt t="561669" x="6670675" y="4367213"/>
          <p14:tracePt t="561699" x="6670675" y="4305300"/>
          <p14:tracePt t="561731" x="6697663" y="4206875"/>
          <p14:tracePt t="561765" x="6697663" y="4170363"/>
          <p14:tracePt t="562065" x="6697663" y="4179888"/>
          <p14:tracePt t="562104" x="6697663" y="4206875"/>
          <p14:tracePt t="562137" x="6697663" y="4259263"/>
          <p14:tracePt t="562171" x="6697663" y="4295775"/>
          <p14:tracePt t="562199" x="6697663" y="4322763"/>
          <p14:tracePt t="562231" x="6697663" y="4367213"/>
          <p14:tracePt t="562265" x="6697663" y="4402138"/>
          <p14:tracePt t="562315" x="6697663" y="4411663"/>
          <p14:tracePt t="562420" x="6697663" y="4357688"/>
          <p14:tracePt t="562449" x="6680200" y="4162425"/>
          <p14:tracePt t="562482" x="6670675" y="4054475"/>
          <p14:tracePt t="562515" x="6670675" y="4044950"/>
          <p14:tracePt t="562534" x="6670675" y="4037013"/>
          <p14:tracePt t="562581" x="6653213" y="4125913"/>
          <p14:tracePt t="562615" x="6626225" y="4330700"/>
          <p14:tracePt t="562654" x="6616700" y="4402138"/>
          <p14:tracePt t="562687" x="6616700" y="4429125"/>
          <p14:tracePt t="562815" x="6616700" y="4402138"/>
          <p14:tracePt t="562838" x="6616700" y="4313238"/>
          <p14:tracePt t="562870" x="6616700" y="4187825"/>
          <p14:tracePt t="562904" x="6616700" y="4081463"/>
          <p14:tracePt t="562936" x="6626225" y="4064000"/>
          <p14:tracePt t="562998" x="6626225" y="4170363"/>
          <p14:tracePt t="563032" x="6626225" y="4527550"/>
          <p14:tracePt t="563065" x="6626225" y="4652963"/>
          <p14:tracePt t="563115" x="6626225" y="4670425"/>
          <p14:tracePt t="563169" x="6626225" y="4581525"/>
          <p14:tracePt t="563199" x="6608763" y="4268788"/>
          <p14:tracePt t="563232" x="6589713" y="4135438"/>
          <p14:tracePt t="563265" x="6589713" y="4090988"/>
          <p14:tracePt t="563365" x="6589713" y="4125913"/>
          <p14:tracePt t="563388" x="6589713" y="4187825"/>
          <p14:tracePt t="563421" x="6589713" y="4224338"/>
          <p14:tracePt t="563465" x="6589713" y="4233863"/>
          <p14:tracePt t="563515" x="6599238" y="4233863"/>
          <p14:tracePt t="563534" x="6599238" y="4214813"/>
          <p14:tracePt t="563566" x="6599238" y="4116388"/>
          <p14:tracePt t="563599" x="6616700" y="4054475"/>
          <p14:tracePt t="563653" x="6626225" y="4044950"/>
          <p14:tracePt t="563715" x="6626225" y="4152900"/>
          <p14:tracePt t="563748" x="6599238" y="4402138"/>
          <p14:tracePt t="563782" x="6589713" y="4465638"/>
          <p14:tracePt t="563832" x="6589713" y="4473575"/>
          <p14:tracePt t="563871" x="6616700" y="4394200"/>
          <p14:tracePt t="563904" x="6707188" y="4224338"/>
          <p14:tracePt t="563933" x="6732588" y="4098925"/>
          <p14:tracePt t="563965" x="6732588" y="4090988"/>
          <p14:tracePt t="563998" x="6732588" y="4081463"/>
          <p14:tracePt t="564082" x="6732588" y="4214813"/>
          <p14:tracePt t="564115" x="6724650" y="4438650"/>
          <p14:tracePt t="564154" x="6715125" y="4519613"/>
          <p14:tracePt t="564183" x="6697663" y="4545013"/>
          <p14:tracePt t="564265" x="6688138" y="4340225"/>
          <p14:tracePt t="564298" x="6670675" y="4108450"/>
          <p14:tracePt t="564332" x="6670675" y="4064000"/>
          <p14:tracePt t="564436" x="6670675" y="4125913"/>
          <p14:tracePt t="564466" x="6670675" y="4349750"/>
          <p14:tracePt t="564498" x="6653213" y="4438650"/>
          <p14:tracePt t="564532" x="6653213" y="4456113"/>
          <p14:tracePt t="564598" x="6653213" y="4384675"/>
          <p14:tracePt t="564637" x="6653213" y="4241800"/>
          <p14:tracePt t="564671" x="6653213" y="4187825"/>
          <p14:tracePt t="564782" x="6643688" y="4322763"/>
          <p14:tracePt t="564815" x="6608763" y="4527550"/>
          <p14:tracePt t="564865" x="6599238" y="4554538"/>
          <p14:tracePt t="564949" x="6599238" y="4527550"/>
          <p14:tracePt t="564982" x="6572250" y="4367213"/>
          <p14:tracePt t="565015" x="6554788" y="4286250"/>
          <p14:tracePt t="565034" x="6554788" y="4278313"/>
          <p14:tracePt t="565065" x="6554788" y="4268788"/>
          <p14:tracePt t="565137" x="6554788" y="4305300"/>
          <p14:tracePt t="565171" x="6545263" y="4384675"/>
          <p14:tracePt t="565199" x="6545263" y="4421188"/>
          <p14:tracePt t="565232" x="6545263" y="4429125"/>
          <p14:tracePt t="565349" x="6545263" y="4357688"/>
          <p14:tracePt t="565371" x="6527800" y="4251325"/>
          <p14:tracePt t="565403" x="6527800" y="4179888"/>
          <p14:tracePt t="565449" x="6527800" y="4170363"/>
          <p14:tracePt t="565532" x="6537325" y="4233863"/>
          <p14:tracePt t="565566" x="6545263" y="4330700"/>
          <p14:tracePt t="565598" x="6545263" y="4367213"/>
          <p14:tracePt t="565749" x="6554788" y="4286250"/>
          <p14:tracePt t="565782" x="6554788" y="4090988"/>
          <p14:tracePt t="565815" x="6554788" y="4019550"/>
          <p14:tracePt t="565865" x="6564313" y="4010025"/>
          <p14:tracePt t="570138" x="6537325" y="4010025"/>
          <p14:tracePt t="570171" x="6296025" y="3973513"/>
          <p14:tracePt t="570200" x="5214938" y="3992563"/>
          <p14:tracePt t="570232" x="3840163" y="4259263"/>
          <p14:tracePt t="570266" x="3429000" y="4384675"/>
          <p14:tracePt t="570299" x="3062288" y="4545013"/>
          <p14:tracePt t="570332" x="2911475" y="4616450"/>
          <p14:tracePt t="570366" x="2847975" y="4652963"/>
          <p14:tracePt t="570404" x="2830513" y="4652963"/>
          <p14:tracePt t="570465" x="2705100" y="4724400"/>
          <p14:tracePt t="570499" x="2608263" y="4786313"/>
          <p14:tracePt t="570532" x="2544763" y="4813300"/>
          <p14:tracePt t="570566" x="2490788" y="4822825"/>
          <p14:tracePt t="570599" x="2322513" y="4884738"/>
          <p14:tracePt t="570637" x="2295525" y="4894263"/>
          <p14:tracePt t="570687" x="2401888" y="4921250"/>
          <p14:tracePt t="570717" x="2571750" y="4921250"/>
          <p14:tracePt t="570749" x="2625725" y="4938713"/>
          <p14:tracePt t="570782" x="2643188" y="4938713"/>
          <p14:tracePt t="570849" x="2625725" y="4938713"/>
          <p14:tracePt t="570882" x="2616200" y="4938713"/>
          <p14:tracePt t="570920" x="2616200" y="4929188"/>
          <p14:tracePt t="570982" x="2795588" y="4876800"/>
          <p14:tracePt t="571016" x="3027363" y="4714875"/>
          <p14:tracePt t="571035" x="3089275" y="4652963"/>
          <p14:tracePt t="571065" x="3251200" y="4438650"/>
          <p14:tracePt t="571099" x="3348038" y="4233863"/>
          <p14:tracePt t="571137" x="3375025" y="4179888"/>
          <p14:tracePt t="571216" x="3375025" y="4162425"/>
          <p14:tracePt t="571299" x="3375025" y="4197350"/>
          <p14:tracePt t="571333" x="3375025" y="4376738"/>
          <p14:tracePt t="571366" x="3375025" y="4519613"/>
          <p14:tracePt t="571404" x="3375025" y="4564063"/>
          <p14:tracePt t="571438" x="3375025" y="4572000"/>
          <p14:tracePt t="571499" x="3375025" y="4591050"/>
          <p14:tracePt t="571533" x="3375025" y="4598988"/>
          <p14:tracePt t="571766" x="3375025" y="4564063"/>
          <p14:tracePt t="571799" x="3375025" y="4384675"/>
          <p14:tracePt t="571833" x="3411538" y="4152900"/>
          <p14:tracePt t="571866" x="3419475" y="4090988"/>
          <p14:tracePt t="571888" x="3419475" y="4081463"/>
          <p14:tracePt t="571950" x="3429000" y="4081463"/>
          <p14:tracePt t="571983" x="3429000" y="4116388"/>
          <p14:tracePt t="572016" x="3429000" y="4251325"/>
          <p14:tracePt t="572035" x="3394075" y="4376738"/>
          <p14:tracePt t="572066" x="3384550" y="4456113"/>
          <p14:tracePt t="572099" x="3384550" y="4473575"/>
          <p14:tracePt t="572133" x="3384550" y="4510088"/>
          <p14:tracePt t="572171" x="3384550" y="4537075"/>
          <p14:tracePt t="572200" x="3384550" y="4545013"/>
          <p14:tracePt t="572233" x="3384550" y="4564063"/>
          <p14:tracePt t="572333" x="3384550" y="4492625"/>
          <p14:tracePt t="572366" x="3419475" y="4241800"/>
          <p14:tracePt t="572388" x="3419475" y="4143375"/>
          <p14:tracePt t="572422" x="3419475" y="4108450"/>
          <p14:tracePt t="572450" x="3419475" y="4098925"/>
          <p14:tracePt t="572533" x="3419475" y="4179888"/>
          <p14:tracePt t="572567" x="3419475" y="4421188"/>
          <p14:tracePt t="572599" x="3419475" y="4581525"/>
          <p14:tracePt t="572638" x="3419475" y="4608513"/>
          <p14:tracePt t="572733" x="3490913" y="4527550"/>
          <p14:tracePt t="572766" x="3625850" y="4448175"/>
          <p14:tracePt t="572799" x="4000500" y="4357688"/>
          <p14:tracePt t="572833" x="4500563" y="4340225"/>
          <p14:tracePt t="572866" x="4867275" y="4340225"/>
          <p14:tracePt t="572889" x="5037138" y="4367213"/>
          <p14:tracePt t="572922" x="5126038" y="4394200"/>
          <p14:tracePt t="573216" x="5483225" y="4384675"/>
          <p14:tracePt t="573250" x="5751513" y="4384675"/>
          <p14:tracePt t="573283" x="5992813" y="4384675"/>
          <p14:tracePt t="573316" x="6126163" y="4384675"/>
          <p14:tracePt t="573350" x="6224588" y="4376738"/>
          <p14:tracePt t="573399" x="6269038" y="4367213"/>
          <p14:tracePt t="573483" x="6278563" y="4367213"/>
          <p14:tracePt t="573583" x="6278563" y="4357688"/>
          <p14:tracePt t="573705" x="6296025" y="4349750"/>
          <p14:tracePt t="573735" x="6323013" y="4330700"/>
          <p14:tracePt t="573833" x="6323013" y="4322763"/>
          <p14:tracePt t="574216" x="6323013" y="4313238"/>
          <p14:tracePt t="574372" x="6323013" y="4305300"/>
          <p14:tracePt t="574938" x="6323013" y="4295775"/>
          <p14:tracePt t="576205" x="6323013" y="4286250"/>
          <p14:tracePt t="576284" x="6313488" y="4286250"/>
          <p14:tracePt t="576383" x="6303963" y="4286250"/>
          <p14:tracePt t="576438" x="6269038" y="4286250"/>
          <p14:tracePt t="576467" x="6143625" y="4286250"/>
          <p14:tracePt t="576500" x="5616575" y="4286250"/>
          <p14:tracePt t="576533" x="4929188" y="4278313"/>
          <p14:tracePt t="576567" x="4751388" y="4286250"/>
          <p14:tracePt t="576600" x="4732338" y="4286250"/>
          <p14:tracePt t="576623" x="4724400" y="4286250"/>
          <p14:tracePt t="576655" x="4705350" y="4286250"/>
          <p14:tracePt t="576705" x="4670425" y="4286250"/>
          <p14:tracePt t="576735" x="4491038" y="4286250"/>
          <p14:tracePt t="576751" x="4438650" y="4286250"/>
          <p14:tracePt t="576784" x="4367213" y="4286250"/>
          <p14:tracePt t="576817" x="4322763" y="4286250"/>
          <p14:tracePt t="576850" x="4205288" y="4278313"/>
          <p14:tracePt t="576873" x="4125913" y="4259263"/>
          <p14:tracePt t="576906" x="4098925" y="4259263"/>
          <p14:tracePt t="576939" x="4089400" y="4259263"/>
          <p14:tracePt t="577017" x="4108450" y="4259263"/>
          <p14:tracePt t="577083" x="4125913" y="4259263"/>
          <p14:tracePt t="577134" x="4133850" y="4259263"/>
          <p14:tracePt t="577157" x="4152900" y="4259263"/>
          <p14:tracePt t="577205" x="4160838" y="4259263"/>
          <p14:tracePt t="577455" x="4170363" y="4259263"/>
          <p14:tracePt t="577500" x="4179888" y="4259263"/>
          <p14:tracePt t="577533" x="4187825" y="4259263"/>
          <p14:tracePt t="577567" x="4197350" y="4259263"/>
          <p14:tracePt t="577600" x="4205288" y="4259263"/>
          <p14:tracePt t="577672" x="4179888" y="4259263"/>
          <p14:tracePt t="577701" x="4160838" y="4251325"/>
          <p14:tracePt t="577734" x="4133850" y="4251325"/>
          <p14:tracePt t="577784" x="4125913" y="4241800"/>
          <p14:tracePt t="577817" x="4116388" y="4241800"/>
          <p14:tracePt t="577921" x="4116388" y="4233863"/>
          <p14:tracePt t="578188" x="4116388" y="4224338"/>
          <p14:tracePt t="579986" x="4116388" y="4206875"/>
          <p14:tracePt t="580922" x="4125913" y="4206875"/>
          <p14:tracePt t="581084" x="4133850" y="4206875"/>
          <p14:tracePt t="581172" x="4152900" y="4206875"/>
          <p14:tracePt t="581234" x="4160838" y="4206875"/>
          <p14:tracePt t="581300" x="4170363" y="4206875"/>
          <p14:tracePt t="581367" x="4187825" y="4214813"/>
          <p14:tracePt t="581390" x="4205288" y="4214813"/>
          <p14:tracePt t="581422" x="4268788" y="4214813"/>
          <p14:tracePt t="581456" x="4276725" y="4214813"/>
          <p14:tracePt t="581485" x="4295775" y="4214813"/>
          <p14:tracePt t="581517" x="4303713" y="4214813"/>
          <p14:tracePt t="581536" x="4313238" y="4214813"/>
          <p14:tracePt t="581584" x="4322763" y="4214813"/>
          <p14:tracePt t="581634" x="4330700" y="4214813"/>
          <p14:tracePt t="581705" x="4348163" y="4214813"/>
          <p14:tracePt t="581851" x="4357688" y="4214813"/>
          <p14:tracePt t="582084" x="4367213" y="4214813"/>
          <p14:tracePt t="582284" x="4394200" y="4206875"/>
          <p14:tracePt t="582317" x="4545013" y="4206875"/>
          <p14:tracePt t="582350" x="4938713" y="4179888"/>
          <p14:tracePt t="582384" x="5394325" y="4135438"/>
          <p14:tracePt t="582422" x="5751513" y="4135438"/>
          <p14:tracePt t="582456" x="5911850" y="4143375"/>
          <p14:tracePt t="582485" x="6018213" y="4162425"/>
          <p14:tracePt t="582518" x="6170613" y="4170363"/>
          <p14:tracePt t="582536" x="6224588" y="4170363"/>
          <p14:tracePt t="582568" x="6340475" y="4170363"/>
          <p14:tracePt t="582601" x="6384925" y="4170363"/>
          <p14:tracePt t="582634" x="6411913" y="4170363"/>
          <p14:tracePt t="582672" x="6429375" y="4170363"/>
          <p14:tracePt t="582702" x="6438900" y="4170363"/>
          <p14:tracePt t="584151" x="6350000" y="4197350"/>
          <p14:tracePt t="584174" x="6296025" y="4197350"/>
          <p14:tracePt t="584207" x="6269038" y="4206875"/>
          <p14:tracePt t="584251" x="6232525" y="4206875"/>
          <p14:tracePt t="584284" x="6170613" y="4206875"/>
          <p14:tracePt t="584317" x="6161088" y="4206875"/>
          <p14:tracePt t="584351" x="6143625" y="4206875"/>
          <p14:tracePt t="584384" x="6064250" y="4206875"/>
          <p14:tracePt t="584407" x="5983288" y="4224338"/>
          <p14:tracePt t="584440" x="5911850" y="4224338"/>
          <p14:tracePt t="584468" x="5902325" y="4224338"/>
          <p14:tracePt t="584501" x="5884863" y="4224338"/>
          <p14:tracePt t="584534" x="5795963" y="4224338"/>
          <p14:tracePt t="584568" x="5768975" y="4224338"/>
          <p14:tracePt t="584634" x="5759450" y="4224338"/>
          <p14:tracePt t="584718" x="5751513" y="4224338"/>
          <p14:tracePt t="584817" x="5715000" y="4224338"/>
          <p14:tracePt t="584851" x="5670550" y="4224338"/>
          <p14:tracePt t="584901" x="5616575" y="4233863"/>
          <p14:tracePt t="584939" x="5599113" y="4233863"/>
          <p14:tracePt t="585134" x="5599113" y="4214813"/>
          <p14:tracePt t="585157" x="5608638" y="4214813"/>
          <p14:tracePt t="585222" x="5626100" y="4214813"/>
          <p14:tracePt t="585301" x="5635625" y="4214813"/>
          <p14:tracePt t="585406" x="5643563" y="4214813"/>
          <p14:tracePt t="585501" x="5653088" y="4214813"/>
          <p14:tracePt t="585535" x="5661025" y="4206875"/>
          <p14:tracePt t="585568" x="5715000" y="4197350"/>
          <p14:tracePt t="585601" x="5741988" y="4187825"/>
          <p14:tracePt t="585634" x="5759450" y="4179888"/>
          <p14:tracePt t="585656" x="5768975" y="4179888"/>
          <p14:tracePt t="585690" x="5813425" y="4152900"/>
          <p14:tracePt t="585705" x="5822950" y="4143375"/>
          <p14:tracePt t="585735" x="5830888" y="4143375"/>
          <p14:tracePt t="585767" x="5840413" y="4135438"/>
          <p14:tracePt t="585818" x="5875338" y="4125913"/>
          <p14:tracePt t="585851" x="5894388" y="4125913"/>
          <p14:tracePt t="585884" x="5902325" y="4116388"/>
          <p14:tracePt t="585939" x="5929313" y="4116388"/>
          <p14:tracePt t="585969" x="5965825" y="4116388"/>
          <p14:tracePt t="586001" x="5973763" y="4116388"/>
          <p14:tracePt t="586034" x="5992813" y="4116388"/>
          <p14:tracePt t="586101" x="6000750" y="4116388"/>
          <p14:tracePt t="586151" x="6018213" y="4116388"/>
          <p14:tracePt t="586218" x="6027738" y="4116388"/>
          <p14:tracePt t="586285" x="6054725" y="4108450"/>
          <p14:tracePt t="586318" x="6108700" y="4090988"/>
          <p14:tracePt t="586351" x="6126163" y="4090988"/>
          <p14:tracePt t="586385" x="6135688" y="4081463"/>
          <p14:tracePt t="586406" x="6143625" y="4071938"/>
          <p14:tracePt t="586456" x="6161088" y="4054475"/>
          <p14:tracePt t="586485" x="6197600" y="4010025"/>
          <p14:tracePt t="586518" x="6242050" y="3948113"/>
          <p14:tracePt t="586536" x="6242050" y="3938588"/>
          <p14:tracePt t="586568" x="6259513" y="3911600"/>
          <p14:tracePt t="586601" x="6251575" y="3894138"/>
          <p14:tracePt t="586651" x="6232525" y="3884613"/>
          <p14:tracePt t="586675" x="6207125" y="3884613"/>
          <p14:tracePt t="586707" x="6054725" y="3876675"/>
          <p14:tracePt t="586736" x="5965825" y="3876675"/>
          <p14:tracePt t="586768" x="5813425" y="3948113"/>
          <p14:tracePt t="586801" x="5751513" y="4010025"/>
          <p14:tracePt t="586835" x="5741988" y="4054475"/>
          <p14:tracePt t="586868" x="5741988" y="4108450"/>
          <p14:tracePt t="586890" x="5741988" y="4162425"/>
          <p14:tracePt t="586924" x="5741988" y="4206875"/>
          <p14:tracePt t="586957" x="5741988" y="4233863"/>
          <p14:tracePt t="587001" x="5751513" y="4241800"/>
          <p14:tracePt t="587034" x="5768975" y="4251325"/>
          <p14:tracePt t="587068" x="5938838" y="4340225"/>
          <p14:tracePt t="587101" x="6072188" y="4402138"/>
          <p14:tracePt t="587134" x="6135688" y="4438650"/>
          <p14:tracePt t="587173" x="6143625" y="4438650"/>
          <p14:tracePt t="587401" x="6188075" y="4438650"/>
          <p14:tracePt t="587423" x="6296025" y="4421188"/>
          <p14:tracePt t="587457" x="6554788" y="4376738"/>
          <p14:tracePt t="587485" x="6643688" y="4376738"/>
          <p14:tracePt t="587518" x="6742113" y="4376738"/>
          <p14:tracePt t="587537" x="6769100" y="4357688"/>
          <p14:tracePt t="587568" x="6823075" y="4340225"/>
          <p14:tracePt t="587601" x="6858000" y="4251325"/>
          <p14:tracePt t="587651" x="6875463" y="4206875"/>
          <p14:tracePt t="587690" x="6875463" y="4197350"/>
          <p14:tracePt t="587751" x="6875463" y="4241800"/>
          <p14:tracePt t="587785" x="6858000" y="4483100"/>
          <p14:tracePt t="587818" x="6840538" y="4598988"/>
          <p14:tracePt t="587851" x="6831013" y="4635500"/>
          <p14:tracePt t="587956" x="6769100" y="4322763"/>
          <p14:tracePt t="587985" x="6751638" y="4187825"/>
          <p14:tracePt t="588018" x="6742113" y="4143375"/>
          <p14:tracePt t="588135" x="6742113" y="4206875"/>
          <p14:tracePt t="588157" x="6742113" y="4286250"/>
          <p14:tracePt t="588191" x="6724650" y="4429125"/>
          <p14:tracePt t="588220" x="6715125" y="4448175"/>
          <p14:tracePt t="588252" x="6715125" y="4456113"/>
          <p14:tracePt t="588335" x="6697663" y="4305300"/>
          <p14:tracePt t="588368" x="6688138" y="4197350"/>
          <p14:tracePt t="588418" x="6680200" y="4179888"/>
          <p14:tracePt t="588456" x="6670675" y="4179888"/>
          <p14:tracePt t="588518" x="6670675" y="4206875"/>
          <p14:tracePt t="588537" x="6670675" y="4224338"/>
          <p14:tracePt t="588569" x="6661150" y="4251325"/>
          <p14:tracePt t="588601" x="6589713" y="4376738"/>
          <p14:tracePt t="588635" x="6537325" y="4438650"/>
          <p14:tracePt t="588673" x="6510338" y="4438650"/>
          <p14:tracePt t="588707" x="6402388" y="4438650"/>
          <p14:tracePt t="588736" x="6313488" y="4438650"/>
          <p14:tracePt t="588768" x="6242050" y="4448175"/>
          <p14:tracePt t="588801" x="6215063" y="4448175"/>
          <p14:tracePt t="588834" x="6072188" y="4448175"/>
          <p14:tracePt t="588868" x="5894388" y="4465638"/>
          <p14:tracePt t="588906" x="5840413" y="4465638"/>
          <p14:tracePt t="588939" x="5830888" y="4465638"/>
          <p14:tracePt t="589018" x="6018213" y="4492625"/>
          <p14:tracePt t="589037" x="6143625" y="4500563"/>
          <p14:tracePt t="589068" x="6180138" y="4500563"/>
          <p14:tracePt t="589101" x="6188075" y="4500563"/>
          <p14:tracePt t="589151" x="6153150" y="4500563"/>
          <p14:tracePt t="589189" x="5929313" y="4500563"/>
          <p14:tracePt t="589219" x="5803900" y="4500563"/>
          <p14:tracePt t="589252" x="5768975" y="4500563"/>
          <p14:tracePt t="589285" x="5759450" y="4500563"/>
          <p14:tracePt t="589335" x="5778500" y="4500563"/>
          <p14:tracePt t="589368" x="6000750" y="4500563"/>
          <p14:tracePt t="589391" x="6153150" y="4500563"/>
          <p14:tracePt t="589423" x="6197600" y="4500563"/>
          <p14:tracePt t="589458" x="6215063" y="4500563"/>
          <p14:tracePt t="589502" x="6197600" y="4500563"/>
          <p14:tracePt t="589535" x="6108700" y="4500563"/>
          <p14:tracePt t="589569" x="5992813" y="4492625"/>
          <p14:tracePt t="589601" x="5973763" y="4483100"/>
          <p14:tracePt t="589689" x="6126163" y="4492625"/>
          <p14:tracePt t="589719" x="6251575" y="4492625"/>
          <p14:tracePt t="589751" x="6278563" y="4492625"/>
          <p14:tracePt t="589835" x="6207125" y="4492625"/>
          <p14:tracePt t="589868" x="5938838" y="4483100"/>
          <p14:tracePt t="589891" x="5867400" y="4483100"/>
          <p14:tracePt t="589926" x="5849938" y="4483100"/>
          <p14:tracePt t="590035" x="5956300" y="4465638"/>
          <p14:tracePt t="590068" x="6135688" y="4402138"/>
          <p14:tracePt t="590102" x="6269038" y="4313238"/>
          <p14:tracePt t="590135" x="6296025" y="4268788"/>
          <p14:tracePt t="590157" x="6296025" y="4251325"/>
          <p14:tracePt t="590191" x="6296025" y="4241800"/>
          <p14:tracePt t="590219" x="6188075" y="4224338"/>
          <p14:tracePt t="590252" x="5921375" y="4206875"/>
          <p14:tracePt t="590285" x="5840413" y="4206875"/>
          <p14:tracePt t="590318" x="5822950" y="4206875"/>
          <p14:tracePt t="590402" x="5875338" y="4214813"/>
          <p14:tracePt t="590440" x="5965825" y="4214813"/>
          <p14:tracePt t="590469" x="5973763" y="4214813"/>
          <p14:tracePt t="590501" x="5973763" y="4206875"/>
          <p14:tracePt t="590535" x="5921375" y="4206875"/>
          <p14:tracePt t="590569" x="5759450" y="4197350"/>
          <p14:tracePt t="590586" x="5741988" y="4187825"/>
          <p14:tracePt t="590618" x="5724525" y="4187825"/>
          <p14:tracePt t="590707" x="5902325" y="4187825"/>
          <p14:tracePt t="590736" x="6054725" y="4187825"/>
          <p14:tracePt t="590768" x="6126163" y="4187825"/>
          <p14:tracePt t="590868" x="5929313" y="4187825"/>
          <p14:tracePt t="590901" x="5786438" y="4187825"/>
          <p14:tracePt t="590940" x="5751513" y="4187825"/>
          <p14:tracePt t="591001" x="5786438" y="4187825"/>
          <p14:tracePt t="591035" x="5983288" y="4187825"/>
          <p14:tracePt t="591068" x="6116638" y="4187825"/>
          <p14:tracePt t="591101" x="6126163" y="4187825"/>
          <p14:tracePt t="591157" x="5992813" y="4187825"/>
          <p14:tracePt t="591191" x="5822950" y="4187825"/>
          <p14:tracePt t="591219" x="5803900" y="4187825"/>
          <p14:tracePt t="591252" x="5795963" y="4187825"/>
          <p14:tracePt t="591318" x="5973763" y="4179888"/>
          <p14:tracePt t="591352" x="6251575" y="4179888"/>
          <p14:tracePt t="591385" x="6303963" y="4179888"/>
          <p14:tracePt t="591469" x="6126163" y="4187825"/>
          <p14:tracePt t="591502" x="5902325" y="4206875"/>
          <p14:tracePt t="591535" x="5813425" y="4206875"/>
          <p14:tracePt t="591569" x="5803900" y="4206875"/>
          <p14:tracePt t="591635" x="5849938" y="4206875"/>
          <p14:tracePt t="591657" x="5992813" y="4206875"/>
          <p14:tracePt t="591691" x="6232525" y="4241800"/>
          <p14:tracePt t="591720" x="6259513" y="4241800"/>
          <p14:tracePt t="591752" x="6278563" y="4241800"/>
          <p14:tracePt t="591818" x="6170613" y="4251325"/>
          <p14:tracePt t="591852" x="5921375" y="4251325"/>
          <p14:tracePt t="591885" x="5849938" y="4251325"/>
          <p14:tracePt t="592002" x="5965825" y="4251325"/>
          <p14:tracePt t="592035" x="6135688" y="4259263"/>
          <p14:tracePt t="592068" x="6180138" y="4259263"/>
          <p14:tracePt t="592102" x="6188075" y="4259263"/>
          <p14:tracePt t="592168" x="6126163" y="4259263"/>
          <p14:tracePt t="592207" x="5911850" y="4259263"/>
          <p14:tracePt t="592236" x="5795963" y="4259263"/>
          <p14:tracePt t="592269" x="5786438" y="4251325"/>
          <p14:tracePt t="592302" x="5786438" y="4241800"/>
          <p14:tracePt t="592335" x="5803900" y="4241800"/>
          <p14:tracePt t="592369" x="5946775" y="4241800"/>
          <p14:tracePt t="592407" x="6099175" y="4241800"/>
          <p14:tracePt t="592440" x="6108700" y="4241800"/>
          <p14:tracePt t="592469" x="6116638" y="4241800"/>
          <p14:tracePt t="592535" x="6045200" y="4241800"/>
          <p14:tracePt t="592569" x="5983288" y="4251325"/>
          <p14:tracePt t="592602" x="5973763" y="4251325"/>
          <p14:tracePt t="593752" x="5875338" y="4295775"/>
          <p14:tracePt t="593786" x="5768975" y="4313238"/>
          <p14:tracePt t="593819" x="5741988" y="4322763"/>
          <p14:tracePt t="593852" x="5715000" y="4322763"/>
          <p14:tracePt t="593902" x="5715000" y="4340225"/>
          <p14:tracePt t="593974" x="5795963" y="4394200"/>
          <p14:tracePt t="594003" x="5840413" y="4421188"/>
          <p14:tracePt t="594035" x="5875338" y="4438650"/>
          <p14:tracePt t="594085" x="5894388" y="4438650"/>
          <p14:tracePt t="594157" x="5902325" y="4438650"/>
          <p14:tracePt t="594191" x="5956300" y="4465638"/>
          <p14:tracePt t="594224" x="6000750" y="4465638"/>
          <p14:tracePt t="594253" x="6037263" y="4473575"/>
          <p14:tracePt t="594286" x="6054725" y="4473575"/>
          <p14:tracePt t="594535" x="6037263" y="4473575"/>
          <p14:tracePt t="594569" x="5965825" y="4473575"/>
          <p14:tracePt t="594602" x="5857875" y="4473575"/>
          <p14:tracePt t="594635" x="5741988" y="4473575"/>
          <p14:tracePt t="594657" x="5724525" y="4473575"/>
          <p14:tracePt t="594691" x="5697538" y="4473575"/>
          <p14:tracePt t="594869" x="5732463" y="4473575"/>
          <p14:tracePt t="594902" x="5849938" y="4473575"/>
          <p14:tracePt t="594925" x="5894388" y="4473575"/>
          <p14:tracePt t="594958" x="5938838" y="4473575"/>
          <p14:tracePt t="594986" x="5956300" y="4473575"/>
          <p14:tracePt t="595019" x="5965825" y="4473575"/>
          <p14:tracePt t="595038" x="5983288" y="4473575"/>
          <p14:tracePt t="595102" x="5992813" y="4473575"/>
          <p14:tracePt t="609038" x="5840413" y="4473575"/>
          <p14:tracePt t="609070" x="5670550" y="4473575"/>
          <p14:tracePt t="609104" x="5661025" y="4473575"/>
          <p14:tracePt t="609170" x="5778500" y="4492625"/>
          <p14:tracePt t="609193" x="5894388" y="4492625"/>
          <p14:tracePt t="609226" x="5956300" y="4492625"/>
          <p14:tracePt t="609321" x="5929313" y="4492625"/>
          <p14:tracePt t="609354" x="5911850" y="4492625"/>
          <p14:tracePt t="609459" x="5983288" y="4492625"/>
          <p14:tracePt t="609493" x="6037263" y="4492625"/>
          <p14:tracePt t="609537" x="6045200" y="4492625"/>
          <p14:tracePt t="609604" x="5894388" y="4510088"/>
          <p14:tracePt t="609638" x="5768975" y="4510088"/>
          <p14:tracePt t="609661" x="5697538" y="4510088"/>
          <p14:tracePt t="609693" x="5670550" y="4510088"/>
          <p14:tracePt t="609726" x="5680075" y="4519613"/>
          <p14:tracePt t="609755" x="5724525" y="4519613"/>
          <p14:tracePt t="609788" x="5884863" y="4519613"/>
          <p14:tracePt t="609821" x="5956300" y="4519613"/>
          <p14:tracePt t="609854" x="6000750" y="4519613"/>
          <p14:tracePt t="609887" x="6010275" y="4519613"/>
          <p14:tracePt t="620177" x="5973763" y="4519613"/>
          <p14:tracePt t="620211" x="5840413" y="4473575"/>
          <p14:tracePt t="620244" x="5822950" y="4448175"/>
          <p14:tracePt t="620273" x="5822950" y="4429125"/>
          <p14:tracePt t="620322" x="5849938" y="4376738"/>
          <p14:tracePt t="620355" x="5956300" y="4322763"/>
          <p14:tracePt t="620389" x="6000750" y="4305300"/>
          <p14:tracePt t="620412" x="6010275" y="4305300"/>
          <p14:tracePt t="620493" x="5929313" y="4286250"/>
          <p14:tracePt t="620523" x="5803900" y="4251325"/>
          <p14:tracePt t="620541" x="5724525" y="4241800"/>
          <p14:tracePt t="620573" x="5715000" y="4233863"/>
          <p14:tracePt t="620672" x="5822950" y="4206875"/>
          <p14:tracePt t="620694" x="5902325" y="4187825"/>
          <p14:tracePt t="620727" x="5921375" y="4179888"/>
          <p14:tracePt t="620756" x="5929313" y="4162425"/>
          <p14:tracePt t="620822" x="5795963" y="4162425"/>
          <p14:tracePt t="620855" x="5732463" y="4162425"/>
          <p14:tracePt t="620922" x="5732463" y="4170363"/>
          <p14:tracePt t="620945" x="5803900" y="4187825"/>
          <p14:tracePt t="620978" x="5956300" y="4206875"/>
          <p14:tracePt t="621006" x="5973763" y="4206875"/>
          <p14:tracePt t="621039" x="5973763" y="4214813"/>
          <p14:tracePt t="621105" x="5822950" y="4224338"/>
          <p14:tracePt t="621139" x="5751513" y="4224338"/>
          <p14:tracePt t="621172" x="5741988" y="4224338"/>
          <p14:tracePt t="621243" x="5822950" y="4241800"/>
          <p14:tracePt t="621273" x="5973763" y="4251325"/>
          <p14:tracePt t="621305" x="6000750" y="4268788"/>
          <p14:tracePt t="621339" x="6000750" y="4286250"/>
          <p14:tracePt t="621372" x="5911850" y="4349750"/>
          <p14:tracePt t="621405" x="5778500" y="4340225"/>
          <p14:tracePt t="621427" x="5707063" y="4241800"/>
          <p14:tracePt t="621461" x="5688013" y="4179888"/>
          <p14:tracePt t="621490" x="5697538" y="4071938"/>
          <p14:tracePt t="621522" x="5778500" y="4054475"/>
          <p14:tracePt t="621541" x="5857875" y="4054475"/>
          <p14:tracePt t="621573" x="5973763" y="4081463"/>
          <p14:tracePt t="621605" x="6010275" y="4098925"/>
          <p14:tracePt t="621638" x="6018213" y="4135438"/>
          <p14:tracePt t="621672" x="5965825" y="4233863"/>
          <p14:tracePt t="621694" x="5894388" y="4259263"/>
          <p14:tracePt t="621728" x="5875338" y="4259263"/>
          <p14:tracePt t="621822" x="5983288" y="4152900"/>
          <p14:tracePt t="621855" x="6072188" y="4116388"/>
          <p14:tracePt t="621889" x="6089650" y="4116388"/>
          <p14:tracePt t="621944" x="6072188" y="4116388"/>
          <p14:tracePt t="621978" x="5921375" y="4152900"/>
          <p14:tracePt t="622006" x="5884863" y="4152900"/>
          <p14:tracePt t="622039" x="5875338" y="4152900"/>
          <p14:tracePt t="622122" x="5965825" y="4179888"/>
          <p14:tracePt t="622155" x="6000750" y="4179888"/>
          <p14:tracePt t="622244" x="5795963" y="4179888"/>
          <p14:tracePt t="622273" x="5732463" y="4179888"/>
          <p14:tracePt t="622305" x="5715000" y="4179888"/>
          <p14:tracePt t="622389" x="5813425" y="4197350"/>
          <p14:tracePt t="622439" x="5867400" y="4206875"/>
          <p14:tracePt t="622477" x="5875338" y="4206875"/>
          <p14:tracePt t="624906" x="5857875" y="4206875"/>
          <p14:tracePt t="625039" x="5875338" y="4206875"/>
          <p14:tracePt t="625072" x="5921375" y="4206875"/>
          <p14:tracePt t="625106" x="6037263" y="4206875"/>
          <p14:tracePt t="625139" x="6072188" y="4206875"/>
          <p14:tracePt t="625172" x="6099175" y="4206875"/>
          <p14:tracePt t="625211" x="6153150" y="4214813"/>
          <p14:tracePt t="625245" x="6161088" y="4214813"/>
          <p14:tracePt t="625273" x="6170613" y="4224338"/>
          <p14:tracePt t="625423" x="6126163" y="4241800"/>
          <p14:tracePt t="625461" x="5992813" y="4295775"/>
          <p14:tracePt t="625495" x="5875338" y="4340225"/>
          <p14:tracePt t="625523" x="5786438" y="4340225"/>
          <p14:tracePt t="625541" x="5688013" y="4330700"/>
          <p14:tracePt t="625573" x="5599113" y="4305300"/>
          <p14:tracePt t="625606" x="5554663" y="4286250"/>
          <p14:tracePt t="625639" x="5545138" y="4278313"/>
          <p14:tracePt t="625694" x="5545138" y="4259263"/>
          <p14:tracePt t="625772" x="5616575" y="4233863"/>
          <p14:tracePt t="625806" x="5803900" y="4187825"/>
          <p14:tracePt t="625839" x="5929313" y="4170363"/>
          <p14:tracePt t="625872" x="6081713" y="4170363"/>
          <p14:tracePt t="625906" x="6108700" y="4170363"/>
          <p14:tracePt t="625939" x="6116638" y="4170363"/>
          <p14:tracePt t="626011" x="5956300" y="4241800"/>
          <p14:tracePt t="626040" x="5867400" y="4268788"/>
          <p14:tracePt t="626073" x="5778500" y="4268788"/>
          <p14:tracePt t="626106" x="5768975" y="4268788"/>
          <p14:tracePt t="626139" x="5768975" y="4170363"/>
          <p14:tracePt t="626172" x="5902325" y="4090988"/>
          <p14:tracePt t="626195" x="6054725" y="4098925"/>
          <p14:tracePt t="626228" x="6135688" y="4125913"/>
          <p14:tracePt t="626257" x="6153150" y="4135438"/>
          <p14:tracePt t="626289" x="6108700" y="4170363"/>
          <p14:tracePt t="626323" x="5867400" y="4233863"/>
          <p14:tracePt t="626356" x="5813425" y="4233863"/>
          <p14:tracePt t="626439" x="5840413" y="4233863"/>
          <p14:tracePt t="626477" x="5867400" y="4233863"/>
          <p14:tracePt t="626540" x="5857875" y="4241800"/>
          <p14:tracePt t="626589" x="5849938" y="4241800"/>
          <p14:tracePt t="626689" x="5867400" y="4241800"/>
          <p14:tracePt t="626711" x="5884863" y="4241800"/>
          <p14:tracePt t="628606" x="5581650" y="4278313"/>
          <p14:tracePt t="628640" x="5357813" y="4295775"/>
          <p14:tracePt t="628673" x="5232400" y="4295775"/>
          <p14:tracePt t="628711" x="5197475" y="4295775"/>
          <p14:tracePt t="628745" x="5089525" y="4295775"/>
          <p14:tracePt t="628774" x="5072063" y="4295775"/>
          <p14:tracePt t="628823" x="5054600" y="4295775"/>
          <p14:tracePt t="628923" x="5072063" y="4295775"/>
          <p14:tracePt t="628960" x="5081588" y="4295775"/>
          <p14:tracePt t="629011" x="5153025" y="4286250"/>
          <p14:tracePt t="629041" x="5197475" y="4286250"/>
          <p14:tracePt t="629058" x="5259388" y="4278313"/>
          <p14:tracePt t="629090" x="5303838" y="4268788"/>
          <p14:tracePt t="629123" x="5330825" y="4268788"/>
          <p14:tracePt t="629156" x="5340350" y="4268788"/>
          <p14:tracePt t="631541" x="5064125" y="4197350"/>
          <p14:tracePt t="631576" x="4759325" y="4116388"/>
          <p14:tracePt t="631608" x="4697413" y="4098925"/>
          <p14:tracePt t="631640" x="4687888" y="4098925"/>
          <p14:tracePt t="631690" x="4687888" y="4116388"/>
          <p14:tracePt t="631712" x="4687888" y="4214813"/>
          <p14:tracePt t="631745" x="4687888" y="4224338"/>
          <p14:tracePt t="631774" x="4625975" y="4224338"/>
          <p14:tracePt t="631806" x="4160838" y="4098925"/>
          <p14:tracePt t="631840" x="3687763" y="3867150"/>
          <p14:tracePt t="631873" x="2973388" y="3384550"/>
          <p14:tracePt t="631906" x="2813050" y="3241675"/>
          <p14:tracePt t="632157" x="2089150" y="2884488"/>
          <p14:tracePt t="632179" x="1116013" y="2438400"/>
          <p14:tracePt t="632212" x="544513" y="2187575"/>
          <p14:tracePt t="632247" x="465138" y="2170113"/>
          <p14:tracePt t="632290" x="446088" y="2170113"/>
          <p14:tracePt t="632323" x="438150" y="2179638"/>
          <p14:tracePt t="632390" x="455613" y="2179638"/>
          <p14:tracePt t="632423" x="465138" y="2179638"/>
          <p14:tracePt t="632511" x="465138" y="2170113"/>
          <p14:tracePt t="632542" x="482600" y="2170113"/>
          <p14:tracePt t="632574" x="911225" y="2268538"/>
          <p14:tracePt t="632607" x="1687513" y="2446338"/>
          <p14:tracePt t="632640" x="2847975" y="2759075"/>
          <p14:tracePt t="632673" x="3786188" y="3036888"/>
          <p14:tracePt t="632697" x="4303713" y="3206750"/>
          <p14:tracePt t="632962" x="4456113" y="3286125"/>
          <p14:tracePt t="632996" x="4992688" y="3697288"/>
          <p14:tracePt t="633024" x="5446713" y="4071938"/>
          <p14:tracePt t="633042" x="5857875" y="4384675"/>
          <p14:tracePt t="633074" x="6089650" y="4527550"/>
          <p14:tracePt t="633107" x="6170613" y="4554538"/>
          <p14:tracePt t="633140" x="6037263" y="4527550"/>
          <p14:tracePt t="633173" x="5813425" y="4473575"/>
          <p14:tracePt t="633195" x="5670550" y="4465638"/>
          <p14:tracePt t="633228" x="5599113" y="4465638"/>
          <p14:tracePt t="633277" x="5599113" y="4456113"/>
          <p14:tracePt t="633357" x="5608638" y="4456113"/>
          <p14:tracePt t="633407" x="5608638" y="4448175"/>
          <p14:tracePt t="633457" x="5527675" y="4376738"/>
          <p14:tracePt t="633495" x="5510213" y="4349750"/>
          <p14:tracePt t="633590" x="5527675" y="4349750"/>
          <p14:tracePt t="633657" x="5527675" y="4340225"/>
          <p14:tracePt t="633707" x="5518150" y="4322763"/>
          <p14:tracePt t="633730" x="5483225" y="4322763"/>
          <p14:tracePt t="633763" x="5473700" y="4313238"/>
          <p14:tracePt t="633840" x="5473700" y="4305300"/>
          <p14:tracePt t="635962" x="5375275" y="4349750"/>
          <p14:tracePt t="635996" x="5018088" y="4473575"/>
          <p14:tracePt t="636025" x="4848225" y="4527550"/>
          <p14:tracePt t="636043" x="4232275" y="4625975"/>
          <p14:tracePt t="636074" x="3983038" y="4662488"/>
          <p14:tracePt t="636107" x="3795713" y="4697413"/>
          <p14:tracePt t="636140" x="3670300" y="4741863"/>
          <p14:tracePt t="636174" x="3438525" y="4822825"/>
          <p14:tracePt t="636212" x="3367088" y="4849813"/>
          <p14:tracePt t="636246" x="3348038" y="4857750"/>
          <p14:tracePt t="636275" x="3340100" y="4857750"/>
          <p14:tracePt t="636391" x="3357563" y="4857750"/>
          <p14:tracePt t="636440" x="3367088" y="4849813"/>
          <p14:tracePt t="636463" x="3375025" y="4840288"/>
          <p14:tracePt t="636496" x="3402013" y="4805363"/>
          <p14:tracePt t="636525" x="3429000" y="4795838"/>
          <p14:tracePt t="636543" x="3438525" y="4786313"/>
          <p14:tracePt t="636575" x="3455988" y="4759325"/>
          <p14:tracePt t="636607" x="3500438" y="4741863"/>
          <p14:tracePt t="636640" x="3544888" y="4714875"/>
          <p14:tracePt t="636674" x="3562350" y="4706938"/>
          <p14:tracePt t="636697" x="3598863" y="4697413"/>
          <p14:tracePt t="636729" x="3633788" y="4679950"/>
          <p14:tracePt t="636763" x="3679825" y="4643438"/>
          <p14:tracePt t="636791" x="3687763" y="4643438"/>
          <p14:tracePt t="636824" x="3697288" y="4635500"/>
          <p14:tracePt t="636874" x="3714750" y="4625975"/>
          <p14:tracePt t="636907" x="3732213" y="4598988"/>
          <p14:tracePt t="636941" x="3768725" y="4591050"/>
          <p14:tracePt t="636963" x="3786188" y="4581525"/>
          <p14:tracePt t="636996" x="3803650" y="4572000"/>
          <p14:tracePt t="637025" x="3830638" y="4572000"/>
          <p14:tracePt t="637043" x="3840163" y="4572000"/>
          <p14:tracePt t="637074" x="3875088" y="4572000"/>
          <p14:tracePt t="637107" x="3902075" y="4572000"/>
          <p14:tracePt t="637140" x="3919538" y="4572000"/>
          <p14:tracePt t="637174" x="3965575" y="4598988"/>
          <p14:tracePt t="637197" x="3990975" y="4616450"/>
          <p14:tracePt t="637230" x="4017963" y="4625975"/>
          <p14:tracePt t="637278" x="4027488" y="4635500"/>
          <p14:tracePt t="637308" x="4044950" y="4662488"/>
          <p14:tracePt t="637357" x="4062413" y="4670425"/>
          <p14:tracePt t="637391" x="4098925" y="4687888"/>
          <p14:tracePt t="637424" x="4125913" y="4697413"/>
          <p14:tracePt t="637457" x="4152900" y="4706938"/>
          <p14:tracePt t="637495" x="4224338" y="4759325"/>
          <p14:tracePt t="637529" x="4303713" y="4867275"/>
          <p14:tracePt t="637541" x="4313238" y="4894263"/>
          <p14:tracePt t="637575" x="4322763" y="4992688"/>
          <p14:tracePt t="637607" x="4322763" y="5116513"/>
          <p14:tracePt t="637640" x="4303713" y="5394325"/>
          <p14:tracePt t="637674" x="4276725" y="5519738"/>
          <p14:tracePt t="637697" x="4232275" y="5591175"/>
          <p14:tracePt t="637729" x="4179888" y="5670550"/>
          <p14:tracePt t="637764" x="4071938" y="5778500"/>
          <p14:tracePt t="637792" x="3973513" y="5840413"/>
          <p14:tracePt t="637824" x="3946525" y="5840413"/>
          <p14:tracePt t="637857" x="3884613" y="5840413"/>
          <p14:tracePt t="637891" x="3625850" y="5778500"/>
          <p14:tracePt t="637924" x="3419475" y="5653088"/>
          <p14:tracePt t="637957" x="3303588" y="5564188"/>
          <p14:tracePt t="637980" x="3276600" y="5537200"/>
          <p14:tracePt t="638013" x="3276600" y="5473700"/>
          <p14:tracePt t="638041" x="3276600" y="5278438"/>
          <p14:tracePt t="638074" x="3411538" y="4921250"/>
          <p14:tracePt t="638107" x="3517900" y="4714875"/>
          <p14:tracePt t="638141" x="3751263" y="4429125"/>
          <p14:tracePt t="638174" x="3911600" y="4340225"/>
          <p14:tracePt t="638207" x="3990975" y="4330700"/>
          <p14:tracePt t="638245" x="4089400" y="4330700"/>
          <p14:tracePt t="638279" x="4160838" y="4330700"/>
          <p14:tracePt t="638324" x="4179888" y="4330700"/>
          <p14:tracePt t="638357" x="4205288" y="4349750"/>
          <p14:tracePt t="638391" x="4205288" y="4357688"/>
          <p14:tracePt t="638424" x="4205288" y="4394200"/>
          <p14:tracePt t="638457" x="4037013" y="4483100"/>
          <p14:tracePt t="638480" x="3929063" y="4510088"/>
          <p14:tracePt t="638513" x="3857625" y="4510088"/>
          <p14:tracePt t="638541" x="3822700" y="4456113"/>
          <p14:tracePt t="638575" x="3768725" y="4384675"/>
          <p14:tracePt t="638608" x="3759200" y="4286250"/>
          <p14:tracePt t="638641" x="3768725" y="4179888"/>
          <p14:tracePt t="638674" x="3956050" y="4019550"/>
          <p14:tracePt t="638696" x="4098925" y="3956050"/>
          <p14:tracePt t="638730" x="4241800" y="3973513"/>
          <p14:tracePt t="638764" x="4313238" y="4044950"/>
          <p14:tracePt t="638791" x="4348163" y="4162425"/>
          <p14:tracePt t="638824" x="4295775" y="4295775"/>
          <p14:tracePt t="638857" x="4000500" y="4456113"/>
          <p14:tracePt t="638891" x="3724275" y="4492625"/>
          <p14:tracePt t="638924" x="3500438" y="4330700"/>
          <p14:tracePt t="638974" x="3419475" y="4233863"/>
          <p14:tracePt t="639012" x="3544888" y="4135438"/>
          <p14:tracePt t="639041" x="3786188" y="4116388"/>
          <p14:tracePt t="639074" x="4098925" y="4206875"/>
          <p14:tracePt t="639107" x="4187825" y="4305300"/>
          <p14:tracePt t="639140" x="4187825" y="4376738"/>
          <p14:tracePt t="639174" x="4044950" y="4545013"/>
          <p14:tracePt t="639197" x="3929063" y="4591050"/>
          <p14:tracePt t="639229" x="3867150" y="4598988"/>
          <p14:tracePt t="639263" x="3848100" y="4598988"/>
          <p14:tracePt t="639292" x="3822700" y="4421188"/>
          <p14:tracePt t="639324" x="3840163" y="4241800"/>
          <p14:tracePt t="639358" x="3983038" y="4170363"/>
          <p14:tracePt t="639391" x="4133850" y="4206875"/>
          <p14:tracePt t="639425" x="4205288" y="4278313"/>
          <p14:tracePt t="639447" x="4205288" y="4295775"/>
          <p14:tracePt t="639480" x="4160838" y="4376738"/>
          <p14:tracePt t="639513" x="4044950" y="4429125"/>
          <p14:tracePt t="639542" x="3973513" y="4429125"/>
          <p14:tracePt t="639575" x="3911600" y="4411663"/>
          <p14:tracePt t="639607" x="3911600" y="4384675"/>
          <p14:tracePt t="639641" x="3911600" y="4357688"/>
          <p14:tracePt t="639674" x="3919538" y="4340225"/>
          <p14:tracePt t="639707" x="3983038" y="4322763"/>
          <p14:tracePt t="639745" x="4000500" y="4322763"/>
          <p14:tracePt t="639775" x="4010025" y="4322763"/>
          <p14:tracePt t="639841" x="4010025" y="4330700"/>
          <p14:tracePt t="639958" x="4010025" y="4340225"/>
          <p14:tracePt t="641324" x="3884613" y="4652963"/>
          <p14:tracePt t="641358" x="3741738" y="4867275"/>
          <p14:tracePt t="641391" x="3598863" y="5045075"/>
          <p14:tracePt t="641424" x="3544888" y="5081588"/>
          <p14:tracePt t="641512" x="3581400" y="5081588"/>
          <p14:tracePt t="641542" x="3625850" y="5081588"/>
          <p14:tracePt t="641575" x="3633788" y="5081588"/>
          <p14:tracePt t="641608" x="3652838" y="5081588"/>
          <p14:tracePt t="641691" x="3652838" y="5072063"/>
          <p14:tracePt t="641729" x="3786188" y="5010150"/>
          <p14:tracePt t="641764" x="3919538" y="4983163"/>
          <p14:tracePt t="641792" x="3946525" y="4983163"/>
          <p14:tracePt t="641874" x="3929063" y="4965700"/>
          <p14:tracePt t="641908" x="3741738" y="4894263"/>
          <p14:tracePt t="641941" x="3633788" y="4857750"/>
          <p14:tracePt t="641979" x="3625850" y="4857750"/>
          <p14:tracePt t="642046" x="3687763" y="4849813"/>
          <p14:tracePt t="642076" x="3938588" y="4813300"/>
          <p14:tracePt t="642108" x="4054475" y="4786313"/>
          <p14:tracePt t="642141" x="4081463" y="4786313"/>
          <p14:tracePt t="642208" x="3973513" y="4786313"/>
          <p14:tracePt t="642230" x="3867150" y="4786313"/>
          <p14:tracePt t="642264" x="3840163" y="4786313"/>
          <p14:tracePt t="642325" x="3894138" y="4768850"/>
          <p14:tracePt t="642358" x="3965575" y="4768850"/>
          <p14:tracePt t="642391" x="3973513" y="4768850"/>
          <p14:tracePt t="642458" x="3894138" y="4768850"/>
          <p14:tracePt t="642480" x="3867150" y="4751388"/>
          <p14:tracePt t="642529" x="3867150" y="4741863"/>
          <p14:tracePt t="642542" x="3884613" y="4733925"/>
          <p14:tracePt t="642575" x="4143375" y="4670425"/>
          <p14:tracePt t="642608" x="4259263" y="4652963"/>
          <p14:tracePt t="642641" x="4303713" y="4652963"/>
          <p14:tracePt t="642691" x="4286250" y="4652963"/>
          <p14:tracePt t="642713" x="4143375" y="4652963"/>
          <p14:tracePt t="642747" x="3848100" y="4652963"/>
          <p14:tracePt t="642775" x="3803650" y="4652963"/>
          <p14:tracePt t="642808" x="3795713" y="4652963"/>
          <p14:tracePt t="642875" x="3965575" y="4652963"/>
          <p14:tracePt t="642908" x="4081463" y="4652963"/>
          <p14:tracePt t="642941" x="4089400" y="4652963"/>
          <p14:tracePt t="642996" x="4037013" y="4652963"/>
          <p14:tracePt t="643026" x="3911600" y="4652963"/>
          <p14:tracePt t="643043" x="3884613" y="4652963"/>
          <p14:tracePt t="643075" x="3875088" y="4652963"/>
          <p14:tracePt t="643141" x="3938588" y="4652963"/>
          <p14:tracePt t="643174" x="4116388" y="4635500"/>
          <p14:tracePt t="643208" x="4160838" y="4635500"/>
          <p14:tracePt t="643280" x="4044950" y="4635500"/>
          <p14:tracePt t="643308" x="3894138" y="4643438"/>
          <p14:tracePt t="643341" x="3822700" y="4643438"/>
          <p14:tracePt t="643425" x="3911600" y="4643438"/>
          <p14:tracePt t="643458" x="4125913" y="4643438"/>
          <p14:tracePt t="643481" x="4160838" y="4652963"/>
          <p14:tracePt t="643542" x="4160838" y="4662488"/>
          <p14:tracePt t="643575" x="4089400" y="4662488"/>
          <p14:tracePt t="643608" x="4062413" y="4662488"/>
          <p14:tracePt t="643725" x="4081463" y="4679950"/>
          <p14:tracePt t="643980" x="4133850" y="4367213"/>
          <p14:tracePt t="644014" x="4394200" y="3251200"/>
          <p14:tracePt t="644043" x="4473575" y="2768600"/>
          <p14:tracePt t="644075" x="4491038" y="2608263"/>
          <p14:tracePt t="644108" x="4456113" y="2598738"/>
          <p14:tracePt t="644141" x="4394200" y="2616200"/>
          <p14:tracePt t="644175" x="4375150" y="2625725"/>
          <p14:tracePt t="644208" x="4340225" y="2643188"/>
          <p14:tracePt t="644230" x="4330700" y="2660650"/>
          <p14:tracePt t="644308" x="4322763" y="2660650"/>
          <p14:tracePt t="644375" x="4303713" y="2643188"/>
          <p14:tracePt t="644408" x="4205288" y="2589213"/>
          <p14:tracePt t="644441" x="3965575" y="2492375"/>
          <p14:tracePt t="644464" x="3884613" y="2482850"/>
          <p14:tracePt t="644498" x="3867150" y="2473325"/>
          <p14:tracePt t="644593" x="3902075" y="2482850"/>
          <p14:tracePt t="644626" x="4089400" y="2482850"/>
          <p14:tracePt t="644651" x="4187825" y="2492375"/>
          <p14:tracePt t="644684" x="4214813" y="2492375"/>
          <p14:tracePt t="644732" x="4125913" y="2500313"/>
          <p14:tracePt t="644761" x="3911600" y="2554288"/>
          <p14:tracePt t="644794" x="3867150" y="2554288"/>
          <p14:tracePt t="644826" x="3857625" y="2554288"/>
          <p14:tracePt t="644901" x="3894138" y="2554288"/>
          <p14:tracePt t="644937" x="4044950" y="2554288"/>
          <p14:tracePt t="644968" x="4108450" y="2554288"/>
          <p14:tracePt t="645000" x="4116388" y="2554288"/>
          <p14:tracePt t="645043" x="4054475" y="2554288"/>
          <p14:tracePt t="645076" x="3929063" y="2563813"/>
          <p14:tracePt t="645112" x="3840163" y="2581275"/>
          <p14:tracePt t="645137" x="3822700" y="2589213"/>
          <p14:tracePt t="645198" x="3840163" y="2589213"/>
          <p14:tracePt t="645233" x="4000500" y="2598738"/>
          <p14:tracePt t="645261" x="4143375" y="2635250"/>
          <p14:tracePt t="645293" x="4160838" y="2635250"/>
          <p14:tracePt t="645376" x="4108450" y="2635250"/>
          <p14:tracePt t="645401" x="4017963" y="2635250"/>
          <p14:tracePt t="645434" x="3956050" y="2635250"/>
          <p14:tracePt t="648160" x="3956050" y="2625725"/>
          <p14:tracePt t="648544" x="3956050" y="2616200"/>
          <p14:tracePt t="648893" x="3956050" y="2608263"/>
          <p14:tracePt t="648920" x="3884613" y="2608263"/>
          <p14:tracePt t="648953" x="3751263" y="2598738"/>
          <p14:tracePt t="648984" x="3714750" y="2598738"/>
          <p14:tracePt t="649013" x="3697288" y="2598738"/>
          <p14:tracePt t="649110" x="3813175" y="2598738"/>
          <p14:tracePt t="649143" x="3983038" y="2581275"/>
          <p14:tracePt t="649168" x="4089400" y="2581275"/>
          <p14:tracePt t="649201" x="4108450" y="2581275"/>
          <p14:tracePt t="649234" x="4108450" y="2571750"/>
          <p14:tracePt t="649277" x="4027488" y="2554288"/>
          <p14:tracePt t="649310" x="3830638" y="2544763"/>
          <p14:tracePt t="649343" x="3759200" y="2536825"/>
          <p14:tracePt t="649393" x="3759200" y="2500313"/>
          <p14:tracePt t="649420" x="3759200" y="2420938"/>
          <p14:tracePt t="649454" x="3813175" y="2349500"/>
          <p14:tracePt t="649483" x="3813175" y="2339975"/>
          <p14:tracePt t="649610" x="3786188" y="2339975"/>
          <p14:tracePt t="649643" x="3776663" y="2339975"/>
          <p14:tracePt t="649668" x="3768725" y="2339975"/>
          <p14:tracePt t="649732" x="3759200" y="2330450"/>
          <p14:tracePt t="649877" x="3759200" y="2322513"/>
          <p14:tracePt t="649966" x="3768725" y="2322513"/>
          <p14:tracePt t="650018" x="3795713" y="2322513"/>
          <p14:tracePt t="650047" x="3822700" y="2322513"/>
          <p14:tracePt t="650078" x="3857625" y="2322513"/>
          <p14:tracePt t="650110" x="3884613" y="2312988"/>
          <p14:tracePt t="650145" x="3902075" y="2312988"/>
          <p14:tracePt t="650171" x="3946525" y="2312988"/>
          <p14:tracePt t="650204" x="3990975" y="2295525"/>
          <p14:tracePt t="650231" x="4017963" y="2295525"/>
          <p14:tracePt t="650262" x="4027488" y="2295525"/>
          <p14:tracePt t="650294" x="4037013" y="2295525"/>
          <p14:tracePt t="650327" x="4044950" y="2295525"/>
          <p14:tracePt t="650393" x="4054475" y="2295525"/>
          <p14:tracePt t="650450" x="4062413" y="2295525"/>
          <p14:tracePt t="650877" x="4054475" y="2295525"/>
          <p14:tracePt t="650910" x="4027488" y="2295525"/>
          <p14:tracePt t="650936" x="4000500" y="2295525"/>
          <p14:tracePt t="650965" x="3919538" y="2295525"/>
          <p14:tracePt t="650996" x="3857625" y="2295525"/>
          <p14:tracePt t="651028" x="3822700" y="2295525"/>
          <p14:tracePt t="651047" x="3803650" y="2295525"/>
          <p14:tracePt t="651080" x="3795713" y="2295525"/>
          <p14:tracePt t="651127" x="3795713" y="2286000"/>
          <p14:tracePt t="651177" x="3894138" y="2286000"/>
          <p14:tracePt t="651203" x="3990975" y="2286000"/>
          <p14:tracePt t="651230" x="4017963" y="2286000"/>
          <p14:tracePt t="651265" x="4027488" y="2286000"/>
          <p14:tracePt t="651297" x="3973513" y="2286000"/>
          <p14:tracePt t="651325" x="3902075" y="2286000"/>
          <p14:tracePt t="651360" x="3803650" y="2286000"/>
          <p14:tracePt t="651393" x="3776663" y="2286000"/>
          <p14:tracePt t="651483" x="3848100" y="2286000"/>
          <p14:tracePt t="651512" x="3894138" y="2286000"/>
          <p14:tracePt t="651544" x="3902075" y="2303463"/>
          <p14:tracePt t="651610" x="3884613" y="2303463"/>
          <p14:tracePt t="651644" x="3867150" y="2295525"/>
          <p14:tracePt t="651700" x="3867150" y="2286000"/>
          <p14:tracePt t="651735" x="3938588" y="2286000"/>
          <p14:tracePt t="651763" x="3983038" y="2286000"/>
          <p14:tracePt t="651798" x="4000500" y="2286000"/>
          <p14:tracePt t="651861" x="3867150" y="2286000"/>
          <p14:tracePt t="651888" x="3776663" y="2286000"/>
          <p14:tracePt t="651927" x="3732213" y="2286000"/>
          <p14:tracePt t="651983" x="3768725" y="2286000"/>
          <p14:tracePt t="652012" x="3929063" y="2303463"/>
          <p14:tracePt t="652044" x="3965575" y="2303463"/>
          <p14:tracePt t="652077" x="3973513" y="2303463"/>
          <p14:tracePt t="652127" x="3894138" y="2322513"/>
          <p14:tracePt t="652152" x="3830638" y="2322513"/>
          <p14:tracePt t="652185" x="3813175" y="2322513"/>
          <p14:tracePt t="652277" x="3830638" y="2322513"/>
          <p14:tracePt t="652310" x="3857625" y="2322513"/>
          <p14:tracePt t="652345" x="4017963" y="2322513"/>
          <p14:tracePt t="652372" x="4170363" y="2339975"/>
          <p14:tracePt t="652410" x="4276725" y="2393950"/>
          <p14:tracePt t="652436" x="4295775" y="2411413"/>
          <p14:tracePt t="652470" x="4322763" y="2446338"/>
          <p14:tracePt t="652502" x="4322763" y="2473325"/>
          <p14:tracePt t="652529" x="4322763" y="2492375"/>
          <p14:tracePt t="652547" x="4251325" y="2544763"/>
          <p14:tracePt t="652578" x="4205288" y="2571750"/>
          <p14:tracePt t="652610" x="4160838" y="2581275"/>
          <p14:tracePt t="652644" x="4108450" y="2581275"/>
          <p14:tracePt t="652683" x="4062413" y="2554288"/>
          <p14:tracePt t="652719" x="4037013" y="2554288"/>
          <p14:tracePt t="652844" x="4027488" y="2554288"/>
          <p14:tracePt t="654944" x="4027488" y="2544763"/>
          <p14:tracePt t="655017" x="4027488" y="2536825"/>
          <p14:tracePt t="655046" x="3938588" y="2482850"/>
          <p14:tracePt t="655078" x="3571875" y="2303463"/>
          <p14:tracePt t="655111" x="3429000" y="2241550"/>
          <p14:tracePt t="655144" x="3402013" y="2232025"/>
          <p14:tracePt t="655172" x="3394075" y="2224088"/>
          <p14:tracePt t="655221" x="3455988" y="2224088"/>
          <p14:tracePt t="655250" x="3562350" y="2224088"/>
          <p14:tracePt t="655283" x="3714750" y="2224088"/>
          <p14:tracePt t="655313" x="3741738" y="2224088"/>
          <p14:tracePt t="655345" x="3759200" y="2224088"/>
          <p14:tracePt t="655394" x="3724275" y="2224088"/>
          <p14:tracePt t="655419" x="3705225" y="2232025"/>
          <p14:tracePt t="655452" x="3670300" y="2241550"/>
          <p14:tracePt t="655484" x="3660775" y="2241550"/>
          <p14:tracePt t="655545" x="3670300" y="2241550"/>
          <p14:tracePt t="655578" x="3803650" y="2241550"/>
          <p14:tracePt t="655611" x="3884613" y="2241550"/>
          <p14:tracePt t="655644" x="3911600" y="2241550"/>
          <p14:tracePt t="655700" x="3894138" y="2241550"/>
          <p14:tracePt t="655732" x="3687763" y="2259013"/>
          <p14:tracePt t="655765" x="3581400" y="2259013"/>
          <p14:tracePt t="655798" x="3562350" y="2259013"/>
          <p14:tracePt t="655861" x="3608388" y="2259013"/>
          <p14:tracePt t="655879" x="3660775" y="2278063"/>
          <p14:tracePt t="655903" x="3768725" y="2278063"/>
          <p14:tracePt t="655937" x="3822700" y="2278063"/>
          <p14:tracePt t="656017" x="3803650" y="2278063"/>
          <p14:tracePt t="656047" x="3768725" y="2268538"/>
          <p14:tracePt t="656078" x="3759200" y="2268538"/>
          <p14:tracePt t="656267" x="3768725" y="2268538"/>
          <p14:tracePt t="656328" x="3776663" y="2268538"/>
          <p14:tracePt t="656411" x="3768725" y="2268538"/>
          <p14:tracePt t="656435" x="3759200" y="2268538"/>
          <p14:tracePt t="656500" x="3751263" y="2268538"/>
          <p14:tracePt t="656545" x="3741738" y="2268538"/>
          <p14:tracePt t="656661" x="3751263" y="2278063"/>
          <p14:tracePt t="656686" x="3768725" y="2278063"/>
          <p14:tracePt t="656718" x="3795713" y="2295525"/>
          <p14:tracePt t="656751" x="3848100" y="2339975"/>
          <p14:tracePt t="656779" x="3875088" y="2366963"/>
          <p14:tracePt t="656811" x="3902075" y="2393950"/>
          <p14:tracePt t="656845" x="3902075" y="2438400"/>
          <p14:tracePt t="656878" x="3894138" y="2492375"/>
          <p14:tracePt t="656906" x="3857625" y="2527300"/>
          <p14:tracePt t="656936" x="3759200" y="2554288"/>
          <p14:tracePt t="656970" x="3598863" y="2563813"/>
          <p14:tracePt t="656997" x="3554413" y="2563813"/>
          <p14:tracePt t="657034" x="3473450" y="2554288"/>
          <p14:tracePt t="657045" x="3375025" y="2536825"/>
          <p14:tracePt t="657078" x="3081338" y="2482850"/>
          <p14:tracePt t="657111" x="2500313" y="2420938"/>
          <p14:tracePt t="657144" x="1839913" y="2401888"/>
          <p14:tracePt t="657169" x="1527175" y="2401888"/>
          <p14:tracePt t="657202" x="1357313" y="2401888"/>
          <p14:tracePt t="657236" x="1339850" y="2401888"/>
          <p14:tracePt t="657294" x="1322388" y="2401888"/>
          <p14:tracePt t="657328" x="1303338" y="2401888"/>
          <p14:tracePt t="657378" x="1295400" y="2401888"/>
          <p14:tracePt t="657422" x="1258888" y="2428875"/>
          <p14:tracePt t="657451" x="1196975" y="2446338"/>
          <p14:tracePt t="657487" x="1081088" y="2500313"/>
          <p14:tracePt t="657515" x="1009650" y="2527300"/>
          <p14:tracePt t="657546" x="973138" y="2527300"/>
          <p14:tracePt t="657579" x="946150" y="2527300"/>
          <p14:tracePt t="657611" x="938213" y="2527300"/>
          <p14:tracePt t="657661" x="938213" y="2517775"/>
          <p14:tracePt t="657686" x="938213" y="2509838"/>
          <p14:tracePt t="657911" x="946150" y="2509838"/>
          <p14:tracePt t="658217" x="955675" y="2509838"/>
          <p14:tracePt t="658501" x="965200" y="2509838"/>
          <p14:tracePt t="658911" x="973138" y="2509838"/>
          <p14:tracePt t="659528" x="982663" y="2509838"/>
          <p14:tracePt t="661128" x="965200" y="2509838"/>
          <p14:tracePt t="661162" x="946150" y="2509838"/>
          <p14:tracePt t="661187" x="938213" y="2509838"/>
          <p14:tracePt t="661234" x="928688" y="2509838"/>
          <p14:tracePt t="661645" x="660400" y="2517775"/>
          <p14:tracePt t="661670" x="581025" y="2517775"/>
          <p14:tracePt t="661702" x="544513" y="2509838"/>
          <p14:tracePt t="661784" x="561975" y="2509838"/>
          <p14:tracePt t="661813" x="615950" y="2527300"/>
          <p14:tracePt t="661845" x="723900" y="2527300"/>
          <p14:tracePt t="661878" x="919163" y="2527300"/>
          <p14:tracePt t="661905" x="982663" y="2527300"/>
          <p14:tracePt t="661942" x="1000125" y="2527300"/>
          <p14:tracePt t="662001" x="965200" y="2527300"/>
          <p14:tracePt t="662030" x="938213" y="2517775"/>
          <p14:tracePt t="662048" x="830263" y="2517775"/>
          <p14:tracePt t="662079" x="696913" y="2500313"/>
          <p14:tracePt t="662112" x="625475" y="2500313"/>
          <p14:tracePt t="662145" x="615950" y="2500313"/>
          <p14:tracePt t="662195" x="642938" y="2500313"/>
          <p14:tracePt t="662219" x="696913" y="2500313"/>
          <p14:tracePt t="662252" x="919163" y="2509838"/>
          <p14:tracePt t="662280" x="973138" y="2509838"/>
          <p14:tracePt t="662312" x="990600" y="2509838"/>
          <p14:tracePt t="662361" x="955675" y="2509838"/>
          <p14:tracePt t="662395" x="822325" y="2500313"/>
          <p14:tracePt t="662428" x="669925" y="2473325"/>
          <p14:tracePt t="662454" x="633413" y="2473325"/>
          <p14:tracePt t="662534" x="669925" y="2473325"/>
          <p14:tracePt t="662546" x="687388" y="2473325"/>
          <p14:tracePt t="662580" x="955675" y="2473325"/>
          <p14:tracePt t="662611" x="1081088" y="2473325"/>
          <p14:tracePt t="662645" x="1108075" y="2473325"/>
          <p14:tracePt t="662695" x="1044575" y="2473325"/>
          <p14:tracePt t="662719" x="955675" y="2473325"/>
          <p14:tracePt t="662751" x="830263" y="2473325"/>
          <p14:tracePt t="662780" x="731838" y="2473325"/>
          <p14:tracePt t="662811" x="723900" y="2473325"/>
          <p14:tracePt t="662895" x="776288" y="2473325"/>
          <p14:tracePt t="662929" x="955675" y="2473325"/>
          <p14:tracePt t="662953" x="1044575" y="2473325"/>
          <p14:tracePt t="662988" x="1071563" y="2465388"/>
          <p14:tracePt t="663034" x="1044575" y="2446338"/>
          <p14:tracePt t="663046" x="1027113" y="2446338"/>
          <p14:tracePt t="663079" x="911225" y="2438400"/>
          <p14:tracePt t="663116" x="696913" y="2420938"/>
          <p14:tracePt t="663140" x="660400" y="2411413"/>
          <p14:tracePt t="663171" x="652463" y="2411413"/>
          <p14:tracePt t="663218" x="750888" y="2411413"/>
          <p14:tracePt t="663252" x="955675" y="2428875"/>
          <p14:tracePt t="663280" x="1054100" y="2446338"/>
          <p14:tracePt t="663311" x="1071563" y="2446338"/>
          <p14:tracePt t="663345" x="1071563" y="2455863"/>
          <p14:tracePt t="663378" x="1000125" y="2455863"/>
          <p14:tracePt t="663411" x="911225" y="2455863"/>
          <p14:tracePt t="663445" x="812800" y="2446338"/>
          <p14:tracePt t="663468" x="795338" y="2438400"/>
          <p14:tracePt t="663518" x="803275" y="2428875"/>
          <p14:tracePt t="663546" x="822325" y="2428875"/>
          <p14:tracePt t="663579" x="938213" y="2428875"/>
          <p14:tracePt t="663613" x="1187450" y="2438400"/>
          <p14:tracePt t="663640" x="1241425" y="2438400"/>
          <p14:tracePt t="663673" x="1268413" y="2438400"/>
          <p14:tracePt t="663845" x="1322388" y="2446338"/>
          <p14:tracePt t="663879" x="1536700" y="2492375"/>
          <p14:tracePt t="663904" x="1714500" y="2509838"/>
          <p14:tracePt t="663938" x="2081213" y="2544763"/>
          <p14:tracePt t="663971" x="2366963" y="2563813"/>
          <p14:tracePt t="663999" x="2670175" y="2635250"/>
          <p14:tracePt t="664030" x="2751138" y="2643188"/>
          <p14:tracePt t="664048" x="2768600" y="2652713"/>
          <p14:tracePt t="664079" x="2776538" y="2660650"/>
          <p14:tracePt t="664312" x="3179763" y="2786063"/>
          <p14:tracePt t="664346" x="3795713" y="3009900"/>
          <p14:tracePt t="664380" x="4224338" y="3268663"/>
          <p14:tracePt t="664404" x="4465638" y="3455988"/>
          <p14:tracePt t="664436" x="4554538" y="3527425"/>
          <p14:tracePt t="664702" x="4803775" y="3598863"/>
          <p14:tracePt t="664739" x="5064125" y="3679825"/>
          <p14:tracePt t="664766" x="5232400" y="3741738"/>
          <p14:tracePt t="664797" x="5492750" y="3857625"/>
          <p14:tracePt t="664829" x="5635625" y="3938588"/>
          <p14:tracePt t="664862" x="5715000" y="3983038"/>
          <p14:tracePt t="664895" x="5724525" y="3992563"/>
          <p14:tracePt t="664930" x="5732463" y="4044950"/>
          <p14:tracePt t="664968" x="5786438" y="4116388"/>
          <p14:tracePt t="665004" x="5803900" y="4135438"/>
          <p14:tracePt t="665051" x="5803900" y="4152900"/>
          <p14:tracePt t="665080" x="5813425" y="4162425"/>
          <p14:tracePt t="665112" x="5813425" y="4170363"/>
          <p14:tracePt t="665162" x="5822950" y="4170363"/>
          <p14:tracePt t="665702" x="5840413" y="4170363"/>
          <p14:tracePt t="665737" x="5875338" y="4170363"/>
          <p14:tracePt t="665803" x="5902325" y="4170363"/>
          <p14:tracePt t="665833" x="5938838" y="4170363"/>
          <p14:tracePt t="665879" x="5946775" y="4179888"/>
          <p14:tracePt t="665945" x="5956300" y="4179888"/>
          <p14:tracePt t="665984" x="5965825" y="4179888"/>
          <p14:tracePt t="666162" x="5983288" y="4179888"/>
          <p14:tracePt t="666212" x="6010275" y="4179888"/>
          <p14:tracePt t="666280" x="6027738" y="4179888"/>
          <p14:tracePt t="666329" x="6054725" y="4179888"/>
          <p14:tracePt t="666362" x="6081713" y="4179888"/>
          <p14:tracePt t="666396" x="6099175" y="4179888"/>
          <p14:tracePt t="666446" x="6108700" y="4179888"/>
          <p14:tracePt t="666484" x="6126163" y="4179888"/>
          <p14:tracePt t="666518" x="6153150" y="4179888"/>
          <p14:tracePt t="666546" x="6161088" y="4179888"/>
          <p14:tracePt t="666595" x="6170613" y="4179888"/>
          <p14:tracePt t="666628" x="6180138" y="4179888"/>
          <p14:tracePt t="666695" x="6188075" y="4179888"/>
          <p14:tracePt t="666895" x="6126163" y="4179888"/>
          <p14:tracePt t="666929" x="5867400" y="4179888"/>
          <p14:tracePt t="666955" x="5715000" y="4179888"/>
          <p14:tracePt t="666985" x="5661025" y="4179888"/>
          <p14:tracePt t="667019" x="5643563" y="4179888"/>
          <p14:tracePt t="667129" x="5697538" y="4179888"/>
          <p14:tracePt t="667162" x="5822950" y="4179888"/>
          <p14:tracePt t="667187" x="5884863" y="4179888"/>
          <p14:tracePt t="667220" x="5911850" y="4179888"/>
          <p14:tracePt t="667268" x="5921375" y="4179888"/>
          <p14:tracePt t="667395" x="5946775" y="4179888"/>
          <p14:tracePt t="667421" x="6000750" y="4179888"/>
          <p14:tracePt t="667462" x="6126163" y="4179888"/>
          <p14:tracePt t="667502" x="6215063" y="4179888"/>
          <p14:tracePt t="667531" x="6259513" y="4179888"/>
          <p14:tracePt t="667550" x="6303963" y="4179888"/>
          <p14:tracePt t="667581" x="6323013" y="4162425"/>
          <p14:tracePt t="667613" x="6367463" y="4162425"/>
          <p14:tracePt t="667645" x="6394450" y="4152900"/>
          <p14:tracePt t="667695" x="6402388" y="4152900"/>
          <p14:tracePt t="667718" x="6421438" y="4152900"/>
          <p14:tracePt t="667751" x="6438900" y="4143375"/>
          <p14:tracePt t="667801" x="6446838" y="4143375"/>
          <p14:tracePt t="667846" x="6456363" y="4135438"/>
          <p14:tracePt t="667962" x="6473825" y="4135438"/>
          <p14:tracePt t="668001" x="6492875" y="4125913"/>
          <p14:tracePt t="668030" x="6500813" y="4125913"/>
          <p14:tracePt t="668080" x="6510338" y="4116388"/>
          <p14:tracePt t="668115" x="6510338" y="4108450"/>
          <p14:tracePt t="668195" x="6518275" y="4081463"/>
          <p14:tracePt t="668234" x="6537325" y="4071938"/>
          <p14:tracePt t="668268" x="6572250" y="4054475"/>
          <p14:tracePt t="668296" x="6589713" y="4044950"/>
          <p14:tracePt t="668329" x="6643688" y="4037013"/>
          <p14:tracePt t="668362" x="6670675" y="4019550"/>
          <p14:tracePt t="668395" x="6707188" y="4019550"/>
          <p14:tracePt t="668429" x="6751638" y="4019550"/>
          <p14:tracePt t="668453" x="6778625" y="4019550"/>
          <p14:tracePt t="668486" x="6813550" y="4019550"/>
          <p14:tracePt t="668519" x="6823075" y="4019550"/>
          <p14:tracePt t="668547" x="6840538" y="4027488"/>
          <p14:tracePt t="668580" x="6850063" y="4037013"/>
          <p14:tracePt t="668612" x="6858000" y="4044950"/>
          <p14:tracePt t="668646" x="6858000" y="4054475"/>
          <p14:tracePt t="668712" x="6858000" y="4071938"/>
          <p14:tracePt t="668769" x="6858000" y="4108450"/>
          <p14:tracePt t="668797" x="6858000" y="4125913"/>
          <p14:tracePt t="668829" x="6831013" y="4143375"/>
          <p14:tracePt t="668862" x="6786563" y="4170363"/>
          <p14:tracePt t="668896" x="6680200" y="4206875"/>
          <p14:tracePt t="668929" x="6643688" y="4214813"/>
          <p14:tracePt t="668953" x="6626225" y="4214813"/>
          <p14:tracePt t="668985" x="6581775" y="4206875"/>
          <p14:tracePt t="669018" x="6510338" y="4135438"/>
          <p14:tracePt t="669046" x="6492875" y="4116388"/>
          <p14:tracePt t="669080" x="6492875" y="4090988"/>
          <p14:tracePt t="669113" x="6492875" y="4081463"/>
          <p14:tracePt t="669145" x="6492875" y="4064000"/>
          <p14:tracePt t="669179" x="6527800" y="4027488"/>
          <p14:tracePt t="669204" x="6599238" y="4019550"/>
          <p14:tracePt t="669236" x="6661150" y="4010025"/>
          <p14:tracePt t="669270" x="6688138" y="4010025"/>
          <p14:tracePt t="669312" x="6707188" y="4019550"/>
          <p14:tracePt t="669346" x="6724650" y="4027488"/>
          <p14:tracePt t="669379" x="6732588" y="4044950"/>
          <p14:tracePt t="669412" x="6732588" y="4064000"/>
          <p14:tracePt t="669462" x="6715125" y="4116388"/>
          <p14:tracePt t="669502" x="6680200" y="4162425"/>
          <p14:tracePt t="669531" x="6661150" y="4179888"/>
          <p14:tracePt t="669581" x="6653213" y="4187825"/>
          <p14:tracePt t="669613" x="6643688" y="4187825"/>
          <p14:tracePt t="669646" x="6626225" y="4187825"/>
          <p14:tracePt t="669679" x="6581775" y="4170363"/>
          <p14:tracePt t="669712" x="6572250" y="4162425"/>
          <p14:tracePt t="669735" x="6564313" y="4152900"/>
          <p14:tracePt t="669769" x="6564313" y="4135438"/>
          <p14:tracePt t="669799" x="6564313" y="4125913"/>
          <p14:tracePt t="669830" x="6599238" y="4108450"/>
          <p14:tracePt t="669863" x="6732588" y="4064000"/>
          <p14:tracePt t="669896" x="6831013" y="4037013"/>
          <p14:tracePt t="669929" x="6858000" y="4037013"/>
          <p14:tracePt t="669962" x="6884988" y="4037013"/>
          <p14:tracePt t="670001" x="6894513" y="4037013"/>
          <p14:tracePt t="670036" x="6902450" y="4044950"/>
          <p14:tracePt t="670112" x="6902450" y="4054475"/>
          <p14:tracePt t="670146" x="6902450" y="4064000"/>
          <p14:tracePt t="670179" x="6902450" y="4116388"/>
          <p14:tracePt t="670212" x="6875463" y="4152900"/>
          <p14:tracePt t="670251" x="6867525" y="4170363"/>
          <p14:tracePt t="670285" x="6831013" y="4197350"/>
          <p14:tracePt t="670315" x="6796088" y="4214813"/>
          <p14:tracePt t="670347" x="6759575" y="4224338"/>
          <p14:tracePt t="670396" x="6742113" y="4224338"/>
          <p14:tracePt t="670445" x="6732588" y="4224338"/>
          <p14:tracePt t="670468" x="6724650" y="4214813"/>
          <p14:tracePt t="670629" x="6778625" y="4214813"/>
          <p14:tracePt t="670663" x="6823075" y="4214813"/>
          <p14:tracePt t="670676" x="6823075" y="4224338"/>
          <p14:tracePt t="670706" x="6831013" y="4224338"/>
          <p14:tracePt t="670736" x="6840538" y="4224338"/>
          <p14:tracePt t="670863" x="6804025" y="4224338"/>
          <p14:tracePt t="670890" x="6786563" y="4224338"/>
          <p14:tracePt t="670930" x="6759575" y="4224338"/>
          <p14:tracePt t="671080" x="6778625" y="4224338"/>
          <p14:tracePt t="671113" x="6796088" y="4224338"/>
          <p14:tracePt t="671162" x="6813550" y="4224338"/>
          <p14:tracePt t="671212" x="6759575" y="4224338"/>
          <p14:tracePt t="671236" x="6715125" y="4224338"/>
          <p14:tracePt t="671269" x="6697663" y="4224338"/>
          <p14:tracePt t="671297" x="6680200" y="4224338"/>
          <p14:tracePt t="671736" x="6680200" y="4214813"/>
          <p14:tracePt t="671813" x="6680200" y="4206875"/>
          <p14:tracePt t="672913" x="6492875" y="4206875"/>
          <p14:tracePt t="672940" x="6108700" y="4233863"/>
          <p14:tracePt t="672972" x="5322888" y="4251325"/>
          <p14:tracePt t="673004" x="4776788" y="4251325"/>
          <p14:tracePt t="673036" x="4044950" y="4295775"/>
          <p14:tracePt t="673051" x="3919538" y="4295775"/>
          <p14:tracePt t="673081" x="3795713" y="4313238"/>
          <p14:tracePt t="673114" x="3786188" y="4313238"/>
          <p14:tracePt t="673197" x="3795713" y="4322763"/>
          <p14:tracePt t="673236" x="3803650" y="4322763"/>
          <p14:tracePt t="673269" x="3803650" y="4330700"/>
          <p14:tracePt t="673346" x="3803650" y="4340225"/>
          <p14:tracePt t="673396" x="3724275" y="4376738"/>
          <p14:tracePt t="673430" x="3625850" y="4421188"/>
          <p14:tracePt t="673463" x="3562350" y="4429125"/>
          <p14:tracePt t="673488" x="3544888" y="4429125"/>
          <p14:tracePt t="673519" x="3465513" y="4438650"/>
          <p14:tracePt t="673552" x="3429000" y="4438650"/>
          <p14:tracePt t="673581" x="3411538" y="4438650"/>
          <p14:tracePt t="673769" x="3419475" y="4438650"/>
          <p14:tracePt t="673880" x="3429000" y="4438650"/>
          <p14:tracePt t="674630" x="3429000" y="4421188"/>
          <p14:tracePt t="674680" x="3429000" y="4402138"/>
          <p14:tracePt t="674730" x="3429000" y="4376738"/>
          <p14:tracePt t="674786" x="3429000" y="4367213"/>
          <p14:tracePt t="675163" x="3429000" y="4357688"/>
          <p14:tracePt t="675188" x="3438525" y="4340225"/>
          <p14:tracePt t="675220" x="3482975" y="4224338"/>
          <p14:tracePt t="675254" x="3509963" y="3992563"/>
          <p14:tracePt t="675281" x="3527425" y="3894138"/>
          <p14:tracePt t="675313" x="3527425" y="3867150"/>
          <p14:tracePt t="675363" x="3527425" y="3857625"/>
          <p14:tracePt t="675519" x="3517900" y="3867150"/>
          <p14:tracePt t="675548" x="3517900" y="3876675"/>
          <p14:tracePt t="675581" x="3517900" y="3911600"/>
          <p14:tracePt t="675613" x="3517900" y="3938588"/>
          <p14:tracePt t="675646" x="3517900" y="3992563"/>
          <p14:tracePt t="675680" x="3517900" y="4037013"/>
          <p14:tracePt t="675713" x="3482975" y="4251325"/>
          <p14:tracePt t="675752" x="3465513" y="4456113"/>
          <p14:tracePt t="675781" x="3455988" y="4492625"/>
          <p14:tracePt t="675813" x="3455988" y="4510088"/>
          <p14:tracePt t="675988" x="3455988" y="4500563"/>
          <p14:tracePt t="676039" x="3455988" y="4492625"/>
          <p14:tracePt t="676052" x="3455988" y="4483100"/>
          <p14:tracePt t="676098" x="3446463" y="4473575"/>
          <p14:tracePt t="676146" x="3446463" y="4448175"/>
          <p14:tracePt t="676180" x="3446463" y="4376738"/>
          <p14:tracePt t="676205" x="3446463" y="4268788"/>
          <p14:tracePt t="676238" x="3446463" y="4179888"/>
          <p14:tracePt t="676271" x="3446463" y="4162425"/>
          <p14:tracePt t="676298" x="3446463" y="4152900"/>
          <p14:tracePt t="676597" x="3446463" y="4162425"/>
          <p14:tracePt t="676680" x="3446463" y="4170363"/>
          <p14:tracePt t="676704" x="3446463" y="4179888"/>
          <p14:tracePt t="676738" x="3446463" y="4187825"/>
          <p14:tracePt t="676770" x="3446463" y="4197350"/>
          <p14:tracePt t="676798" x="3446463" y="4233863"/>
          <p14:tracePt t="676830" x="3446463" y="4241800"/>
          <p14:tracePt t="676863" x="3446463" y="4305300"/>
          <p14:tracePt t="676897" x="3446463" y="4349750"/>
          <p14:tracePt t="676931" x="3446463" y="4384675"/>
          <p14:tracePt t="676969" x="3446463" y="4394200"/>
          <p14:tracePt t="677004" x="3446463" y="4402138"/>
          <p14:tracePt t="677213" x="3446463" y="4411663"/>
          <p14:tracePt t="677447" x="3455988" y="4429125"/>
          <p14:tracePt t="677472" x="3473450" y="4456113"/>
          <p14:tracePt t="677504" x="3473450" y="4473575"/>
          <p14:tracePt t="677537" x="3482975" y="4473575"/>
          <p14:tracePt t="677552" x="3482975" y="4483100"/>
          <p14:tracePt t="677863" x="3482975" y="4581525"/>
          <p14:tracePt t="677897" x="3455988" y="4894263"/>
          <p14:tracePt t="677930" x="3438525" y="5027613"/>
          <p14:tracePt t="677963" x="3438525" y="5054600"/>
          <p14:tracePt t="677986" x="3438525" y="5064125"/>
          <p14:tracePt t="678052" x="3429000" y="5064125"/>
          <p14:tracePt t="679597" x="3509963" y="4867275"/>
          <p14:tracePt t="679630" x="3571875" y="4741863"/>
          <p14:tracePt t="679664" x="3571875" y="4714875"/>
          <p14:tracePt t="679697" x="3598863" y="4687888"/>
          <p14:tracePt t="679730" x="3697288" y="4591050"/>
          <p14:tracePt t="679753" x="3759200" y="4545013"/>
          <p14:tracePt t="679786" x="3867150" y="4519613"/>
          <p14:tracePt t="679814" x="3938588" y="4500563"/>
          <p14:tracePt t="679847" x="4071938" y="4500563"/>
          <p14:tracePt t="679881" x="4197350" y="4519613"/>
          <p14:tracePt t="679914" x="4295775" y="4581525"/>
          <p14:tracePt t="679939" x="4367213" y="4616450"/>
          <p14:tracePt t="679970" x="4419600" y="4635500"/>
          <p14:tracePt t="680003" x="4483100" y="4714875"/>
          <p14:tracePt t="680036" x="4518025" y="4822825"/>
          <p14:tracePt t="680051" x="4537075" y="4902200"/>
          <p14:tracePt t="680081" x="4537075" y="4992688"/>
          <p14:tracePt t="680115" x="4510088" y="5286375"/>
          <p14:tracePt t="680147" x="4429125" y="5429250"/>
          <p14:tracePt t="680180" x="4276725" y="5572125"/>
          <p14:tracePt t="680213" x="4027488" y="5724525"/>
          <p14:tracePt t="680236" x="3840163" y="5832475"/>
          <p14:tracePt t="680269" x="3687763" y="5857875"/>
          <p14:tracePt t="680303" x="3536950" y="5876925"/>
          <p14:tracePt t="680332" x="3411538" y="5876925"/>
          <p14:tracePt t="680364" x="3081338" y="5778500"/>
          <p14:tracePt t="680398" x="2874963" y="5670550"/>
          <p14:tracePt t="680431" x="2857500" y="5653088"/>
          <p14:tracePt t="680481" x="2544763" y="5081588"/>
          <p14:tracePt t="680519" x="2490788" y="4867275"/>
          <p14:tracePt t="680553" x="2490788" y="4813300"/>
          <p14:tracePt t="680582" x="2571750" y="4733925"/>
          <p14:tracePt t="680614" x="2813050" y="4635500"/>
          <p14:tracePt t="680647" x="2938463" y="4616450"/>
          <p14:tracePt t="680681" x="3187700" y="4591050"/>
          <p14:tracePt t="680714" x="3455988" y="4591050"/>
          <p14:tracePt t="680739" x="3625850" y="4591050"/>
          <p14:tracePt t="680770" x="3840163" y="4643438"/>
          <p14:tracePt t="680803" x="3983038" y="4724400"/>
          <p14:tracePt t="680831" x="4143375" y="4813300"/>
          <p14:tracePt t="680864" x="4205288" y="4857750"/>
          <p14:tracePt t="680897" x="4295775" y="5019675"/>
          <p14:tracePt t="680931" x="4340225" y="5180013"/>
          <p14:tracePt t="680957" x="4348163" y="5278438"/>
          <p14:tracePt t="680990" x="4330700" y="5411788"/>
          <p14:tracePt t="681021" x="4224338" y="5492750"/>
          <p14:tracePt t="681050" x="4044950" y="5618163"/>
          <p14:tracePt t="681081" x="3911600" y="5643563"/>
          <p14:tracePt t="681114" x="3768725" y="5643563"/>
          <p14:tracePt t="681147" x="3473450" y="5537200"/>
          <p14:tracePt t="681180" x="3241675" y="5429250"/>
          <p14:tracePt t="681214" x="3116263" y="5357813"/>
          <p14:tracePt t="681237" x="3108325" y="5340350"/>
          <p14:tracePt t="681270" x="3108325" y="5268913"/>
          <p14:tracePt t="681303" x="3187700" y="5108575"/>
          <p14:tracePt t="681331" x="3402013" y="4965700"/>
          <p14:tracePt t="681364" x="3643313" y="4884738"/>
          <p14:tracePt t="681397" x="3848100" y="4884738"/>
          <p14:tracePt t="681430" x="3919538" y="4902200"/>
          <p14:tracePt t="681464" x="3929063" y="4911725"/>
          <p14:tracePt t="681487" x="3929063" y="4921250"/>
          <p14:tracePt t="681521" x="3929063" y="4929188"/>
          <p14:tracePt t="681549" x="3929063" y="4938713"/>
          <p14:tracePt t="681696" x="3956050" y="4894263"/>
          <p14:tracePt t="681730" x="4000500" y="4849813"/>
          <p14:tracePt t="681754" x="4054475" y="4830763"/>
          <p14:tracePt t="681787" x="4089400" y="4805363"/>
          <p14:tracePt t="686663" x="6037263" y="3983038"/>
          <p14:tracePt t="686754" x="6037263" y="3786188"/>
          <p14:tracePt t="686788" x="6045200" y="3492500"/>
          <p14:tracePt t="686815" x="6037263" y="3411538"/>
          <p14:tracePt t="686848" x="6018213" y="3384550"/>
          <p14:tracePt t="686881" x="5992813" y="3375025"/>
          <p14:tracePt t="686916" x="5965825" y="3375025"/>
          <p14:tracePt t="686965" x="5946775" y="3446463"/>
          <p14:tracePt t="687003" x="5921375" y="3608388"/>
          <p14:tracePt t="687038" x="5849938" y="3759200"/>
          <p14:tracePt t="687053" x="5803900" y="3822700"/>
          <p14:tracePt t="687085" x="5732463" y="3948113"/>
          <p14:tracePt t="687117" x="5500688" y="4108450"/>
          <p14:tracePt t="687150" x="5286375" y="4187825"/>
          <p14:tracePt t="687183" x="4983163" y="4224338"/>
          <p14:tracePt t="687231" x="4687888" y="4214813"/>
          <p14:tracePt t="687254" x="4625975" y="4187825"/>
          <p14:tracePt t="687287" x="4545013" y="4187825"/>
          <p14:tracePt t="687321" x="4357688" y="4251325"/>
          <p14:tracePt t="687350" x="4268788" y="4340225"/>
          <p14:tracePt t="687381" x="4205288" y="4473575"/>
          <p14:tracePt t="687415" x="4179888" y="4519613"/>
          <p14:tracePt t="687448" x="4170363" y="4537075"/>
          <p14:tracePt t="687503" x="4170363" y="4519613"/>
          <p14:tracePt t="687537" x="4152900" y="4492625"/>
          <p14:tracePt t="687553" x="4125913" y="4340225"/>
          <p14:tracePt t="687582" x="4089400" y="4143375"/>
          <p14:tracePt t="687615" x="4054475" y="4027488"/>
          <p14:tracePt t="687648" x="4027488" y="4010025"/>
          <p14:tracePt t="687698" x="4027488" y="4064000"/>
          <p14:tracePt t="687722" x="4027488" y="4206875"/>
          <p14:tracePt t="687756" x="4017963" y="4376738"/>
          <p14:tracePt t="687787" x="4017963" y="4411663"/>
          <p14:tracePt t="687831" x="4017963" y="4421188"/>
          <p14:tracePt t="687898" x="4017963" y="4376738"/>
          <p14:tracePt t="687931" x="4000500" y="4286250"/>
          <p14:tracePt t="687964" x="4000500" y="4268788"/>
          <p14:tracePt t="688003" x="4000500" y="4259263"/>
          <p14:tracePt t="688053" x="4000500" y="4278313"/>
          <p14:tracePt t="688082" x="4000500" y="4305300"/>
          <p14:tracePt t="688114" x="4010025" y="4340225"/>
          <p14:tracePt t="688148" x="4010025" y="4429125"/>
          <p14:tracePt t="688181" x="4010025" y="4483100"/>
          <p14:tracePt t="688215" x="4010025" y="4554538"/>
          <p14:tracePt t="688237" x="4000500" y="4608513"/>
          <p14:tracePt t="688271" x="3990975" y="4635500"/>
          <p14:tracePt t="688348" x="3990975" y="4598988"/>
          <p14:tracePt t="688381" x="3990975" y="4394200"/>
          <p14:tracePt t="688415" x="3990975" y="4224338"/>
          <p14:tracePt t="688448" x="3990975" y="4143375"/>
          <p14:tracePt t="688481" x="3990975" y="4135438"/>
          <p14:tracePt t="688615" x="3990975" y="4143375"/>
          <p14:tracePt t="688648" x="3990975" y="4152900"/>
          <p14:tracePt t="688682" x="3990975" y="4170363"/>
          <p14:tracePt t="688725" x="3990975" y="4179888"/>
          <p14:tracePt t="688777" x="3990975" y="4206875"/>
          <p14:tracePt t="688801" x="3990975" y="4233863"/>
          <p14:tracePt t="688832" x="3990975" y="4322763"/>
          <p14:tracePt t="688865" x="3990975" y="4429125"/>
          <p14:tracePt t="688898" x="3973513" y="4465638"/>
          <p14:tracePt t="688932" x="3973513" y="4483100"/>
          <p14:tracePt t="689082" x="3973513" y="4473575"/>
          <p14:tracePt t="689131" x="3973513" y="4465638"/>
          <p14:tracePt t="689165" x="3973513" y="4456113"/>
          <p14:tracePt t="689198" x="3973513" y="4438650"/>
          <p14:tracePt t="689231" x="3965575" y="4376738"/>
          <p14:tracePt t="689270" x="3956050" y="4349750"/>
          <p14:tracePt t="689304" x="3956050" y="4330700"/>
          <p14:tracePt t="689333" x="3956050" y="4322763"/>
          <p14:tracePt t="689365" x="3956050" y="4295775"/>
          <p14:tracePt t="689399" x="3956050" y="4278313"/>
          <p14:tracePt t="689431" x="3956050" y="4259263"/>
          <p14:tracePt t="689464" x="3956050" y="4241800"/>
          <p14:tracePt t="689498" x="3956050" y="4214813"/>
          <p14:tracePt t="689554" x="3956050" y="4206875"/>
          <p14:tracePt t="689615" x="3956050" y="4179888"/>
          <p14:tracePt t="689648" x="3956050" y="4143375"/>
          <p14:tracePt t="689698" x="3956050" y="4135438"/>
          <p14:tracePt t="689731" x="3956050" y="4125913"/>
          <p14:tracePt t="690082" x="4160838" y="3956050"/>
          <p14:tracePt t="690115" x="4330700" y="3857625"/>
          <p14:tracePt t="690148" x="4483100" y="3786188"/>
          <p14:tracePt t="690181" x="4589463" y="3759200"/>
          <p14:tracePt t="690215" x="4633913" y="3741738"/>
          <p14:tracePt t="690240" x="4643438" y="3733800"/>
          <p14:tracePt t="690304" x="4643438" y="3724275"/>
          <p14:tracePt t="690333" x="4616450" y="3714750"/>
          <p14:tracePt t="690366" x="4518025" y="3687763"/>
          <p14:tracePt t="690398" x="4322763" y="3670300"/>
          <p14:tracePt t="690432" x="4044950" y="3733800"/>
          <p14:tracePt t="690465" x="3902075" y="3795713"/>
          <p14:tracePt t="690490" x="3840163" y="3849688"/>
          <p14:tracePt t="690522" x="3759200" y="3929063"/>
          <p14:tracePt t="690555" x="3724275" y="3973513"/>
          <p14:tracePt t="690582" x="3687763" y="4054475"/>
          <p14:tracePt t="690615" x="3687763" y="4071938"/>
          <p14:tracePt t="690648" x="3687763" y="4098925"/>
          <p14:tracePt t="690681" x="3687763" y="4170363"/>
          <p14:tracePt t="690715" x="3679825" y="4214813"/>
          <p14:tracePt t="690771" x="3679825" y="4233863"/>
          <p14:tracePt t="690804" x="3679825" y="4286250"/>
          <p14:tracePt t="690832" x="3679825" y="4330700"/>
          <p14:tracePt t="690865" x="3697288" y="4421188"/>
          <p14:tracePt t="690898" x="3714750" y="4483100"/>
          <p14:tracePt t="690932" x="3751263" y="4545013"/>
          <p14:tracePt t="690965" x="3786188" y="4591050"/>
          <p14:tracePt t="690988" x="3813175" y="4598988"/>
          <p14:tracePt t="691024" x="3840163" y="4616450"/>
          <p14:tracePt t="691055" x="3848100" y="4625975"/>
          <p14:tracePt t="691083" x="3894138" y="4652963"/>
          <p14:tracePt t="691115" x="3919538" y="4662488"/>
          <p14:tracePt t="691148" x="3946525" y="4670425"/>
          <p14:tracePt t="691181" x="3973513" y="4670425"/>
          <p14:tracePt t="691215" x="4044950" y="4670425"/>
          <p14:tracePt t="691254" x="4160838" y="4652963"/>
          <p14:tracePt t="691288" x="4241800" y="4643438"/>
          <p14:tracePt t="691321" x="4276725" y="4635500"/>
          <p14:tracePt t="691365" x="4286250" y="4635500"/>
          <p14:tracePt t="691398" x="4303713" y="4616450"/>
          <p14:tracePt t="691448" x="4313238" y="4608513"/>
          <p14:tracePt t="691498" x="4340225" y="4598988"/>
          <p14:tracePt t="691537" x="4348163" y="4598988"/>
          <p14:tracePt t="691732" x="4348163" y="4591050"/>
          <p14:tracePt t="692004" x="4357688" y="4591050"/>
          <p14:tracePt t="692038" x="4375150" y="4591050"/>
          <p14:tracePt t="692054" x="4375150" y="4581525"/>
          <p14:tracePt t="692084" x="4402138" y="4581525"/>
          <p14:tracePt t="692148" x="4411663" y="4572000"/>
          <p14:tracePt t="692615" x="4411663" y="4564063"/>
          <p14:tracePt t="693115" x="4411663" y="4545013"/>
          <p14:tracePt t="693215" x="4411663" y="4537075"/>
          <p14:tracePt t="693254" x="4411663" y="4527550"/>
          <p14:tracePt t="693290" x="4367213" y="4483100"/>
          <p14:tracePt t="693322" x="4241800" y="4357688"/>
          <p14:tracePt t="693365" x="4160838" y="4295775"/>
          <p14:tracePt t="693398" x="4143375" y="4286250"/>
          <p14:tracePt t="693432" x="4108450" y="4241800"/>
          <p14:tracePt t="693466" x="4071938" y="4187825"/>
          <p14:tracePt t="693504" x="4062413" y="4170363"/>
          <p14:tracePt t="693538" x="4062413" y="4143375"/>
          <p14:tracePt t="693554" x="4071938" y="4098925"/>
          <p14:tracePt t="693584" x="4108450" y="4037013"/>
          <p14:tracePt t="693615" x="4197350" y="3929063"/>
          <p14:tracePt t="693649" x="4224338" y="3911600"/>
          <p14:tracePt t="693821" x="4205288" y="3911600"/>
          <p14:tracePt t="693852" x="4187825" y="3911600"/>
          <p14:tracePt t="693883" x="4133850" y="3938588"/>
          <p14:tracePt t="693916" x="4054475" y="3983038"/>
          <p14:tracePt t="693948" x="4027488" y="4010025"/>
          <p14:tracePt t="693982" x="4000500" y="4019550"/>
          <p14:tracePt t="694005" x="4000500" y="4027488"/>
          <p14:tracePt t="694038" x="3983038" y="4071938"/>
          <p14:tracePt t="694054" x="3973513" y="4081463"/>
          <p14:tracePt t="694083" x="3956050" y="4108450"/>
          <p14:tracePt t="694115" x="3938588" y="4143375"/>
          <p14:tracePt t="694148" x="3938588" y="4170363"/>
          <p14:tracePt t="694199" x="3938588" y="4179888"/>
          <p14:tracePt t="694232" x="3938588" y="4197350"/>
          <p14:tracePt t="694400" x="3938588" y="4214813"/>
          <p14:tracePt t="694432" x="3938588" y="4241800"/>
          <p14:tracePt t="694473" x="3938588" y="4251325"/>
          <p14:tracePt t="694505" x="3938588" y="4268788"/>
          <p14:tracePt t="694538" x="3938588" y="4286250"/>
          <p14:tracePt t="694554" x="3938588" y="4295775"/>
          <p14:tracePt t="694615" x="3956050" y="4340225"/>
          <p14:tracePt t="694649" x="3983038" y="4411663"/>
          <p14:tracePt t="694682" x="3990975" y="4438650"/>
          <p14:tracePt t="694715" x="4000500" y="4448175"/>
          <p14:tracePt t="694765" x="4017963" y="4456113"/>
          <p14:tracePt t="694789" x="4027488" y="4465638"/>
          <p14:tracePt t="694849" x="4044950" y="4473575"/>
          <p14:tracePt t="694882" x="4054475" y="4483100"/>
          <p14:tracePt t="694932" x="4062413" y="4492625"/>
          <p14:tracePt t="696215" x="4071938" y="4492625"/>
          <p14:tracePt t="696239" x="4098925" y="4500563"/>
          <p14:tracePt t="696272" x="4205288" y="4519613"/>
          <p14:tracePt t="696305" x="4340225" y="4527550"/>
          <p14:tracePt t="696333" x="4394200" y="4527550"/>
          <p14:tracePt t="696366" x="4419600" y="4527550"/>
          <p14:tracePt t="696416" x="4429125" y="4527550"/>
          <p14:tracePt t="697416" x="4456113" y="4527550"/>
          <p14:tracePt t="697465" x="4465638" y="4537075"/>
          <p14:tracePt t="697499" x="4473575" y="4564063"/>
          <p14:tracePt t="697555" x="4473575" y="4572000"/>
          <p14:tracePt t="697632" x="4483100" y="4572000"/>
          <p14:tracePt t="697699" x="4483100" y="4625975"/>
          <p14:tracePt t="697733" x="4491038" y="4706938"/>
          <p14:tracePt t="697771" x="4491038" y="4733925"/>
          <p14:tracePt t="697806" x="4491038" y="4741863"/>
          <p14:tracePt t="697834" x="4491038" y="4751388"/>
          <p14:tracePt t="698022" x="4491038" y="4759325"/>
          <p14:tracePt t="702683" x="4572000" y="4741863"/>
          <p14:tracePt t="702716" x="4687888" y="4706938"/>
          <p14:tracePt t="702741" x="4776788" y="4687888"/>
          <p14:tracePt t="702774" x="5010150" y="4662488"/>
          <p14:tracePt t="702803" x="5207000" y="4643438"/>
          <p14:tracePt t="702834" x="5375275" y="4643438"/>
          <p14:tracePt t="702866" x="5581650" y="4616450"/>
          <p14:tracePt t="702900" x="5857875" y="4564063"/>
          <p14:tracePt t="702933" x="6089650" y="4519613"/>
          <p14:tracePt t="702966" x="6242050" y="4500563"/>
          <p14:tracePt t="702999" x="6492875" y="4492625"/>
          <p14:tracePt t="703023" x="6732588" y="4473575"/>
          <p14:tracePt t="703056" x="7081838" y="4438650"/>
          <p14:tracePt t="703084" x="7251700" y="4438650"/>
          <p14:tracePt t="703116" x="7304088" y="4438650"/>
          <p14:tracePt t="703416" x="7500938" y="4330700"/>
          <p14:tracePt t="703450" x="7715250" y="4251325"/>
          <p14:tracePt t="703483" x="7850188" y="4224338"/>
          <p14:tracePt t="703506" x="7894638" y="4206875"/>
          <p14:tracePt t="703539" x="7939088" y="4197350"/>
          <p14:tracePt t="703555" x="7956550" y="4187825"/>
          <p14:tracePt t="703585" x="8018463" y="4187825"/>
          <p14:tracePt t="703602" x="8054975" y="4187825"/>
          <p14:tracePt t="703633" x="8099425" y="4187825"/>
          <p14:tracePt t="703667" x="8116888" y="4187825"/>
          <p14:tracePt t="703733" x="8126413" y="4187825"/>
          <p14:tracePt t="703789" x="8135938" y="4187825"/>
          <p14:tracePt t="703839" x="8143875" y="4187825"/>
          <p14:tracePt t="704967" x="8099425" y="4187825"/>
          <p14:tracePt t="704990" x="7956550" y="4187825"/>
          <p14:tracePt t="705023" x="7412038" y="4197350"/>
          <p14:tracePt t="705056" x="6831013" y="4197350"/>
          <p14:tracePt t="705090" x="4848225" y="4044950"/>
          <p14:tracePt t="705118" x="3527425" y="4019550"/>
          <p14:tracePt t="705150" x="2982913" y="4071938"/>
          <p14:tracePt t="705491" x="3259138" y="4090988"/>
          <p14:tracePt t="705527" x="3697288" y="4143375"/>
          <p14:tracePt t="705556" x="3902075" y="4179888"/>
          <p14:tracePt t="705584" x="4054475" y="4197350"/>
          <p14:tracePt t="705617" x="4133850" y="4197350"/>
          <p14:tracePt t="705650" x="4143375" y="4197350"/>
          <p14:tracePt t="705683" x="4143375" y="4206875"/>
          <p14:tracePt t="705772" x="4108450" y="4206875"/>
          <p14:tracePt t="705806" x="4027488" y="4206875"/>
          <p14:tracePt t="705835" x="4010025" y="4206875"/>
          <p14:tracePt t="705867" x="4000500" y="4206875"/>
          <p14:tracePt t="705900" x="3983038" y="4206875"/>
          <p14:tracePt t="705983" x="3973513" y="4206875"/>
          <p14:tracePt t="706133" x="3973513" y="4214813"/>
          <p14:tracePt t="706183" x="3973513" y="4224338"/>
          <p14:tracePt t="706234" x="3973513" y="4251325"/>
          <p14:tracePt t="706257" x="3965575" y="4268788"/>
          <p14:tracePt t="706290" x="3965575" y="4278313"/>
          <p14:tracePt t="706323" x="3965575" y="4295775"/>
          <p14:tracePt t="706353" x="3956050" y="4340225"/>
          <p14:tracePt t="706384" x="3956050" y="4349750"/>
          <p14:tracePt t="706417" x="3956050" y="4367213"/>
          <p14:tracePt t="706483" x="3956050" y="4394200"/>
          <p14:tracePt t="706533" x="3956050" y="4411663"/>
          <p14:tracePt t="706558" x="3956050" y="4421188"/>
          <p14:tracePt t="706584" x="3956050" y="4438650"/>
          <p14:tracePt t="706617" x="3946525" y="4483100"/>
          <p14:tracePt t="706650" x="3946525" y="4527550"/>
          <p14:tracePt t="706684" x="3946525" y="4554538"/>
          <p14:tracePt t="706717" x="3938588" y="4591050"/>
          <p14:tracePt t="706750" x="3938588" y="4608513"/>
          <p14:tracePt t="706773" x="3938588" y="4625975"/>
          <p14:tracePt t="706807" x="3929063" y="4652963"/>
          <p14:tracePt t="706850" x="3929063" y="4662488"/>
          <p14:tracePt t="706885" x="3929063" y="4670425"/>
          <p14:tracePt t="706918" x="3929063" y="4697413"/>
          <p14:tracePt t="706944" x="3911600" y="4724400"/>
          <p14:tracePt t="706977" x="3911600" y="4741863"/>
          <p14:tracePt t="707056" x="3911600" y="4751388"/>
          <p14:tracePt t="707467" x="3911600" y="4714875"/>
          <p14:tracePt t="707494" x="3911600" y="4652963"/>
          <p14:tracePt t="707524" x="3919538" y="4537075"/>
          <p14:tracePt t="707556" x="3919538" y="4492625"/>
          <p14:tracePt t="707587" x="3929063" y="4421188"/>
          <p14:tracePt t="707622" x="3929063" y="4394200"/>
          <p14:tracePt t="707651" x="3929063" y="4376738"/>
          <p14:tracePt t="707700" x="3929063" y="4367213"/>
          <p14:tracePt t="707807" x="3929063" y="4349750"/>
          <p14:tracePt t="707884" x="3938588" y="4322763"/>
          <p14:tracePt t="707917" x="3946525" y="4286250"/>
          <p14:tracePt t="707952" x="3965575" y="4268788"/>
          <p14:tracePt t="707976" x="3965575" y="4259263"/>
          <p14:tracePt t="708008" x="3965575" y="4251325"/>
          <p14:tracePt t="708074" x="3965575" y="4241800"/>
          <p14:tracePt t="709057" x="3965575" y="4233863"/>
          <p14:tracePt t="709086" x="3973513" y="4233863"/>
          <p14:tracePt t="709134" x="3973513" y="4214813"/>
          <p14:tracePt t="709217" x="3973513" y="4206875"/>
          <p14:tracePt t="709290" x="3983038" y="4187825"/>
          <p14:tracePt t="709335" x="3990975" y="4170363"/>
          <p14:tracePt t="709400" x="3990975" y="4162425"/>
          <p14:tracePt t="709434" x="3990975" y="4143375"/>
          <p14:tracePt t="710184" x="3990975" y="4152900"/>
          <p14:tracePt t="710267" x="3990975" y="4162425"/>
          <p14:tracePt t="710326" x="3990975" y="4214813"/>
          <p14:tracePt t="710355" x="3973513" y="4305300"/>
          <p14:tracePt t="710385" x="3965575" y="4421188"/>
          <p14:tracePt t="710417" x="3946525" y="4483100"/>
          <p14:tracePt t="710450" x="3946525" y="4537075"/>
          <p14:tracePt t="710476" x="3938588" y="4572000"/>
          <p14:tracePt t="710510" x="3938588" y="4616450"/>
          <p14:tracePt t="710542" x="3929063" y="4662488"/>
          <p14:tracePt t="710590" x="3929063" y="4679950"/>
          <p14:tracePt t="710651" x="3929063" y="4687888"/>
          <p14:tracePt t="710684" x="3919538" y="4687888"/>
          <p14:tracePt t="711790" x="3919538" y="4679950"/>
          <p14:tracePt t="711840" x="3919538" y="4662488"/>
          <p14:tracePt t="711884" x="3919538" y="4598988"/>
          <p14:tracePt t="711917" x="3929063" y="4492625"/>
          <p14:tracePt t="711951" x="3946525" y="4448175"/>
          <p14:tracePt t="711978" x="3956050" y="4357688"/>
          <p14:tracePt t="712018" x="3973513" y="4286250"/>
          <p14:tracePt t="712057" x="3983038" y="4187825"/>
          <p14:tracePt t="712086" x="3983038" y="4162425"/>
          <p14:tracePt t="712201" x="3983038" y="4179888"/>
          <p14:tracePt t="712251" x="3983038" y="4268788"/>
          <p14:tracePt t="712273" x="3983038" y="4313238"/>
          <p14:tracePt t="712307" x="3983038" y="4357688"/>
          <p14:tracePt t="712340" x="3983038" y="4384675"/>
          <p14:tracePt t="712368" x="3983038" y="4429125"/>
          <p14:tracePt t="712401" x="3983038" y="4473575"/>
          <p14:tracePt t="712434" x="3983038" y="4492625"/>
          <p14:tracePt t="712467" x="3983038" y="4500563"/>
          <p14:tracePt t="712651" x="3983038" y="4465638"/>
          <p14:tracePt t="712684" x="3965575" y="4305300"/>
          <p14:tracePt t="712717" x="3965575" y="4224338"/>
          <p14:tracePt t="712751" x="3965575" y="4179888"/>
          <p14:tracePt t="712774" x="3956050" y="4170363"/>
          <p14:tracePt t="713018" x="3956050" y="4206875"/>
          <p14:tracePt t="713041" x="3956050" y="4268788"/>
          <p14:tracePt t="713061" x="3956050" y="4295775"/>
          <p14:tracePt t="713090" x="3956050" y="4330700"/>
          <p14:tracePt t="713119" x="3956050" y="4357688"/>
          <p14:tracePt t="713151" x="3956050" y="4394200"/>
          <p14:tracePt t="713184" x="3956050" y="4411663"/>
          <p14:tracePt t="713525" x="3965575" y="4411663"/>
          <p14:tracePt t="713559" x="3973513" y="4411663"/>
          <p14:tracePt t="713586" x="3990975" y="4411663"/>
          <p14:tracePt t="713619" x="4000500" y="4411663"/>
          <p14:tracePt t="713651" x="4010025" y="4402138"/>
          <p14:tracePt t="713684" x="4017963" y="4402138"/>
          <p14:tracePt t="713718" x="4027488" y="4402138"/>
          <p14:tracePt t="714185" x="4268788" y="4367213"/>
          <p14:tracePt t="714218" x="4572000" y="4305300"/>
          <p14:tracePt t="714243" x="4705350" y="4286250"/>
          <p14:tracePt t="714276" x="4902200" y="4286250"/>
          <p14:tracePt t="714308" x="5010150" y="4286250"/>
          <p14:tracePt t="714341" x="5126038" y="4286250"/>
          <p14:tracePt t="714368" x="5160963" y="4286250"/>
          <p14:tracePt t="714401" x="5197475" y="4286250"/>
          <p14:tracePt t="714435" x="5268913" y="4286250"/>
          <p14:tracePt t="714468" x="5295900" y="4286250"/>
          <p14:tracePt t="714518" x="5330825" y="4286250"/>
          <p14:tracePt t="714557" x="5367338" y="4278313"/>
          <p14:tracePt t="714586" x="5375275" y="4278313"/>
          <p14:tracePt t="714619" x="5402263" y="4278313"/>
          <p14:tracePt t="714651" x="5465763" y="4268788"/>
          <p14:tracePt t="714684" x="5492750" y="4259263"/>
          <p14:tracePt t="714718" x="5518150" y="4241800"/>
          <p14:tracePt t="715218" x="5589588" y="4241800"/>
          <p14:tracePt t="715251" x="5653088" y="4241800"/>
          <p14:tracePt t="715274" x="5670550" y="4241800"/>
          <p14:tracePt t="715307" x="5670550" y="4251325"/>
          <p14:tracePt t="715340" x="5680075" y="4251325"/>
          <p14:tracePt t="715369" x="5707063" y="4251325"/>
          <p14:tracePt t="715401" x="5724525" y="4241800"/>
          <p14:tracePt t="715434" x="5751513" y="4241800"/>
          <p14:tracePt t="715468" x="5778500" y="4241800"/>
          <p14:tracePt t="715518" x="5786438" y="4241800"/>
          <p14:tracePt t="715652" x="5786438" y="4233863"/>
          <p14:tracePt t="716602" x="5795963" y="4224338"/>
          <p14:tracePt t="716635" x="5813425" y="4214813"/>
          <p14:tracePt t="716668" x="5902325" y="4179888"/>
          <p14:tracePt t="716701" x="6089650" y="4116388"/>
          <p14:tracePt t="716735" x="6296025" y="4071938"/>
          <p14:tracePt t="716762" x="6492875" y="4054475"/>
          <p14:tracePt t="716794" x="6643688" y="4054475"/>
          <p14:tracePt t="717090" x="6973888" y="4054475"/>
          <p14:tracePt t="717119" x="7402513" y="4054475"/>
          <p14:tracePt t="717151" x="7572375" y="4054475"/>
          <p14:tracePt t="717185" x="7715250" y="4054475"/>
          <p14:tracePt t="717218" x="7804150" y="4054475"/>
          <p14:tracePt t="717252" x="7823200" y="4054475"/>
          <p14:tracePt t="717275" x="7840663" y="4054475"/>
          <p14:tracePt t="717342" x="7902575" y="4054475"/>
          <p14:tracePt t="717371" x="7956550" y="4054475"/>
          <p14:tracePt t="717389" x="7966075" y="4054475"/>
          <p14:tracePt t="717420" x="8010525" y="4054475"/>
          <p14:tracePt t="717451" x="8037513" y="4054475"/>
          <p14:tracePt t="717485" x="8072438" y="4054475"/>
          <p14:tracePt t="717518" x="8089900" y="4064000"/>
          <p14:tracePt t="717557" x="8099425" y="4081463"/>
          <p14:tracePt t="717752" x="8099425" y="4098925"/>
          <p14:tracePt t="717790" x="8099425" y="4108450"/>
          <p14:tracePt t="717824" x="8099425" y="4125913"/>
          <p14:tracePt t="717858" x="8099425" y="4135438"/>
          <p14:tracePt t="717902" x="8099425" y="4152900"/>
          <p14:tracePt t="724889" x="4581525" y="2901950"/>
          <p14:tracePt t="725092" x="4572000" y="2901950"/>
          <p14:tracePt t="725136" x="4537075" y="2884488"/>
          <p14:tracePt t="725170" x="4465638" y="2884488"/>
          <p14:tracePt t="725203" x="4446588" y="2874963"/>
          <p14:tracePt t="725230" x="4438650" y="2874963"/>
          <p14:tracePt t="725269" x="4394200" y="2867025"/>
          <p14:tracePt t="725310" x="4330700" y="2857500"/>
          <p14:tracePt t="725344" x="4313238" y="2840038"/>
          <p14:tracePt t="725419" x="4276725" y="2840038"/>
          <p14:tracePt t="725452" x="4179888" y="2830513"/>
          <p14:tracePt t="725486" x="4143375" y="2830513"/>
          <p14:tracePt t="725560" x="4187825" y="2849563"/>
          <p14:tracePt t="725589" x="4348163" y="2938463"/>
          <p14:tracePt t="725625" x="4697413" y="3241675"/>
          <p14:tracePt t="725654" x="4911725" y="3421063"/>
          <p14:tracePt t="725686" x="5187950" y="3589338"/>
          <p14:tracePt t="725719" x="5394325" y="3687763"/>
          <p14:tracePt t="725744" x="5456238" y="3724275"/>
          <p14:tracePt t="725777" x="5537200" y="3786188"/>
          <p14:tracePt t="725811" x="5554663" y="3867150"/>
          <p14:tracePt t="725838" x="5572125" y="4044950"/>
          <p14:tracePt t="725871" x="5564188" y="4224338"/>
          <p14:tracePt t="725902" x="5367338" y="4313238"/>
          <p14:tracePt t="725936" x="5259388" y="4295775"/>
          <p14:tracePt t="725969" x="5241925" y="4286250"/>
          <p14:tracePt t="726002" x="5180013" y="4241800"/>
          <p14:tracePt t="726025" x="5116513" y="4214813"/>
          <p14:tracePt t="726059" x="5099050" y="4206875"/>
          <p14:tracePt t="726073" x="5089525" y="4206875"/>
          <p14:tracePt t="726136" x="5108575" y="4179888"/>
          <p14:tracePt t="726170" x="5330825" y="4098925"/>
          <p14:tracePt t="726202" x="5438775" y="4081463"/>
          <p14:tracePt t="726236" x="5473700" y="4081463"/>
          <p14:tracePt t="726270" x="5492750" y="4081463"/>
          <p14:tracePt t="726326" x="5446713" y="4081463"/>
          <p14:tracePt t="726358" x="5349875" y="4071938"/>
          <p14:tracePt t="726389" x="5278438" y="4064000"/>
          <p14:tracePt t="726423" x="5268913" y="4064000"/>
          <p14:tracePt t="726519" x="5340350" y="4064000"/>
          <p14:tracePt t="726559" x="5527675" y="4108450"/>
          <p14:tracePt t="726592" x="5589588" y="4116388"/>
          <p14:tracePt t="726620" x="5599113" y="4116388"/>
          <p14:tracePt t="726653" x="5608638" y="4116388"/>
          <p14:tracePt t="726769" x="5446713" y="4116388"/>
          <p14:tracePt t="726810" x="5224463" y="4071938"/>
          <p14:tracePt t="726839" x="5197475" y="4054475"/>
          <p14:tracePt t="726875" x="5187950" y="4054475"/>
          <p14:tracePt t="726922" x="5170488" y="4044950"/>
          <p14:tracePt t="726950" x="5160963" y="4019550"/>
          <p14:tracePt t="726986" x="4929188" y="3679825"/>
          <p14:tracePt t="727011" x="4697413" y="3367088"/>
          <p14:tracePt t="727045" x="4473575" y="3143250"/>
          <p14:tracePt t="727064" x="4438650" y="3108325"/>
          <p14:tracePt t="727091" x="4241800" y="2982913"/>
          <p14:tracePt t="727121" x="3911600" y="2857500"/>
          <p14:tracePt t="727153" x="3660775" y="2830513"/>
          <p14:tracePt t="727171" x="3608388" y="2813050"/>
          <p14:tracePt t="727203" x="3473450" y="2803525"/>
          <p14:tracePt t="727236" x="3438525" y="2803525"/>
          <p14:tracePt t="727286" x="3429000" y="2803525"/>
          <p14:tracePt t="727326" x="3419475" y="2803525"/>
          <p14:tracePt t="727356" x="3367088" y="2803525"/>
          <p14:tracePt t="727387" x="3214688" y="2803525"/>
          <p14:tracePt t="727420" x="3170238" y="2803525"/>
          <p14:tracePt t="727470" x="3081338" y="2803525"/>
          <p14:tracePt t="727495" x="2928938" y="2803525"/>
          <p14:tracePt t="727529" x="2847975" y="2813050"/>
          <p14:tracePt t="727559" x="2830513" y="2813050"/>
          <p14:tracePt t="727592" x="2813050" y="2822575"/>
          <p14:tracePt t="727622" x="2768600" y="2840038"/>
          <p14:tracePt t="727654" x="2751138" y="2849563"/>
          <p14:tracePt t="727719" x="2751138" y="2857500"/>
          <p14:tracePt t="727886" x="2751138" y="2867025"/>
          <p14:tracePt t="727970" x="2616200" y="2840038"/>
          <p14:tracePt t="727996" x="2384425" y="2786063"/>
          <p14:tracePt t="728027" x="2133600" y="2714625"/>
          <p14:tracePt t="728057" x="1901825" y="2652713"/>
          <p14:tracePt t="728090" x="1795463" y="2635250"/>
          <p14:tracePt t="728121" x="1714500" y="2635250"/>
          <p14:tracePt t="728436" x="1500188" y="2679700"/>
          <p14:tracePt t="728470" x="1152525" y="2751138"/>
          <p14:tracePt t="728496" x="928688" y="2751138"/>
          <p14:tracePt t="728528" x="704850" y="2751138"/>
          <p14:tracePt t="728563" x="642938" y="2751138"/>
          <p14:tracePt t="728576" x="615950" y="2759075"/>
          <p14:tracePt t="728636" x="598488" y="2759075"/>
          <p14:tracePt t="728703" x="608013" y="2768600"/>
          <p14:tracePt t="728736" x="625475" y="2768600"/>
          <p14:tracePt t="728762" x="642938" y="2768600"/>
          <p14:tracePt t="728795" x="803275" y="2768600"/>
          <p14:tracePt t="728824" x="946150" y="2768600"/>
          <p14:tracePt t="728856" x="1214438" y="2768600"/>
          <p14:tracePt t="728887" x="1455738" y="2768600"/>
          <p14:tracePt t="728920" x="1866900" y="2768600"/>
          <p14:tracePt t="728953" x="2322513" y="2786063"/>
          <p14:tracePt t="728986" x="2660650" y="2849563"/>
          <p14:tracePt t="729019" x="3009900" y="2894013"/>
          <p14:tracePt t="729044" x="3081338" y="2911475"/>
          <p14:tracePt t="729326" x="3348038" y="2911475"/>
          <p14:tracePt t="729358" x="3751263" y="2911475"/>
          <p14:tracePt t="729388" x="4000500" y="2928938"/>
          <p14:tracePt t="729420" x="4348163" y="3000375"/>
          <p14:tracePt t="729453" x="4608513" y="3081338"/>
          <p14:tracePt t="729486" x="4705350" y="3125788"/>
          <p14:tracePt t="729511" x="4751388" y="3160713"/>
          <p14:tracePt t="729548" x="4830763" y="3232150"/>
          <p14:tracePt t="729563" x="4867275" y="3259138"/>
          <p14:tracePt t="729591" x="4875213" y="3268663"/>
          <p14:tracePt t="731554" x="6089650" y="3876675"/>
          <p14:tracePt t="731564" x="6135688" y="3849688"/>
          <p14:tracePt t="731594" x="6224588" y="3795713"/>
          <p14:tracePt t="731625" x="6269038" y="3768725"/>
          <p14:tracePt t="731656" x="6303963" y="3733800"/>
          <p14:tracePt t="731688" x="6350000" y="3733800"/>
          <p14:tracePt t="731720" x="6411913" y="3759200"/>
          <p14:tracePt t="731753" x="6473825" y="3849688"/>
          <p14:tracePt t="731777" x="6537325" y="3938588"/>
          <p14:tracePt t="731811" x="6572250" y="4071938"/>
          <p14:tracePt t="731844" x="6572250" y="4206875"/>
          <p14:tracePt t="731874" x="6554788" y="4313238"/>
          <p14:tracePt t="731904" x="6465888" y="4510088"/>
          <p14:tracePt t="731937" x="6402388" y="4608513"/>
          <p14:tracePt t="731970" x="6375400" y="4616450"/>
          <p14:tracePt t="732020" x="6367463" y="4616450"/>
          <p14:tracePt t="732060" x="6367463" y="4598988"/>
          <p14:tracePt t="732093" x="6402388" y="4527550"/>
          <p14:tracePt t="732121" x="6554788" y="4456113"/>
          <p14:tracePt t="732153" x="6635750" y="4448175"/>
          <p14:tracePt t="732186" x="6715125" y="4448175"/>
          <p14:tracePt t="732220" x="6732588" y="4448175"/>
          <p14:tracePt t="732253" x="6742113" y="4448175"/>
          <p14:tracePt t="732309" x="6742113" y="4465638"/>
          <p14:tracePt t="732344" x="6715125" y="4483100"/>
          <p14:tracePt t="732371" x="6688138" y="4483100"/>
          <p14:tracePt t="732403" x="6661150" y="4483100"/>
          <p14:tracePt t="732437" x="6599238" y="4465638"/>
          <p14:tracePt t="732470" x="6581775" y="4429125"/>
          <p14:tracePt t="732496" x="6581775" y="4376738"/>
          <p14:tracePt t="732537" x="6616700" y="4322763"/>
          <p14:tracePt t="732564" x="6653213" y="4305300"/>
          <p14:tracePt t="732590" x="6697663" y="4295775"/>
          <p14:tracePt t="732622" x="6769100" y="4295775"/>
          <p14:tracePt t="732655" x="6813550" y="4295775"/>
          <p14:tracePt t="732687" x="6823075" y="4340225"/>
          <p14:tracePt t="732720" x="6759575" y="4492625"/>
          <p14:tracePt t="732753" x="6616700" y="4564063"/>
          <p14:tracePt t="732779" x="6589713" y="4572000"/>
          <p14:tracePt t="732812" x="6572250" y="4572000"/>
          <p14:tracePt t="732876" x="6572250" y="4456113"/>
          <p14:tracePt t="732906" x="6589713" y="4394200"/>
          <p14:tracePt t="732939" x="6653213" y="4357688"/>
          <p14:tracePt t="732972" x="6697663" y="4357688"/>
          <p14:tracePt t="732996" x="6724650" y="4357688"/>
          <p14:tracePt t="733043" x="6724650" y="4411663"/>
          <p14:tracePt t="733065" x="6688138" y="4473575"/>
          <p14:tracePt t="733092" x="6608763" y="4527550"/>
          <p14:tracePt t="733123" x="6564313" y="4537075"/>
          <p14:tracePt t="733157" x="6554788" y="4537075"/>
          <p14:tracePt t="733220" x="6589713" y="4492625"/>
          <p14:tracePt t="733253" x="6715125" y="4448175"/>
          <p14:tracePt t="733287" x="6813550" y="4448175"/>
          <p14:tracePt t="733326" x="6831013" y="4456113"/>
          <p14:tracePt t="733355" x="6813550" y="4519613"/>
          <p14:tracePt t="733387" x="6653213" y="4616450"/>
          <p14:tracePt t="733420" x="6608763" y="4635500"/>
          <p14:tracePt t="733454" x="6599238" y="4635500"/>
          <p14:tracePt t="733537" x="6653213" y="4598988"/>
          <p14:tracePt t="733560" x="6697663" y="4581525"/>
          <p14:tracePt t="733593" x="6707188" y="4581525"/>
          <p14:tracePt t="733671" x="6661150" y="4581525"/>
          <p14:tracePt t="733704" x="6643688" y="4572000"/>
          <p14:tracePt t="733737" x="6635750" y="4572000"/>
          <p14:tracePt t="733787" x="6670675" y="4510088"/>
          <p14:tracePt t="733810" x="6724650" y="4473575"/>
          <p14:tracePt t="733843" x="6751638" y="4465638"/>
          <p14:tracePt t="733903" x="6759575" y="4465638"/>
          <p14:tracePt t="733953" x="6742113" y="4473575"/>
          <p14:tracePt t="733987" x="6732588" y="4483100"/>
          <p14:tracePt t="734020" x="6724650" y="4483100"/>
          <p14:tracePt t="734093" x="6742113" y="4438650"/>
          <p14:tracePt t="734127" x="6759575" y="4421188"/>
          <p14:tracePt t="734170" x="6778625" y="4411663"/>
          <p14:tracePt t="734254" x="6751638" y="4421188"/>
          <p14:tracePt t="734281" x="6742113" y="4421188"/>
          <p14:tracePt t="734326" x="6732588" y="4421188"/>
          <p14:tracePt t="734404" x="6697663" y="4421188"/>
          <p14:tracePt t="734437" x="6492875" y="4438650"/>
          <p14:tracePt t="734471" x="6018213" y="4438650"/>
          <p14:tracePt t="734496" x="5564188" y="4438650"/>
          <p14:tracePt t="734528" x="5089525" y="4402138"/>
          <p14:tracePt t="734561" x="4537075" y="4438650"/>
          <p14:tracePt t="734594" x="4160838" y="4527550"/>
          <p14:tracePt t="734622" x="3894138" y="4616450"/>
          <p14:tracePt t="734656" x="3509963" y="4741863"/>
          <p14:tracePt t="734690" x="3313113" y="4805363"/>
          <p14:tracePt t="734703" x="3286125" y="4805363"/>
          <p14:tracePt t="734737" x="3268663" y="4813300"/>
          <p14:tracePt t="734887" x="3394075" y="4741863"/>
          <p14:tracePt t="734920" x="3643313" y="4652963"/>
          <p14:tracePt t="734953" x="4268788" y="4537075"/>
          <p14:tracePt t="734987" x="5010150" y="4473575"/>
          <p14:tracePt t="735021" x="5599113" y="4473575"/>
          <p14:tracePt t="735059" x="5822950" y="4473575"/>
          <p14:tracePt t="735093" x="5921375" y="4473575"/>
          <p14:tracePt t="735121" x="5956300" y="4473575"/>
          <p14:tracePt t="735254" x="5795963" y="4473575"/>
          <p14:tracePt t="735293" x="5126038" y="4473575"/>
          <p14:tracePt t="735327" x="4197350" y="4581525"/>
          <p14:tracePt t="735356" x="3705225" y="4662488"/>
          <p14:tracePt t="735387" x="3375025" y="4751388"/>
          <p14:tracePt t="735421" x="3340100" y="4768850"/>
          <p14:tracePt t="735610" x="3330575" y="4768850"/>
          <p14:tracePt t="735654" x="3276600" y="4778375"/>
          <p14:tracePt t="735687" x="3098800" y="4822825"/>
          <p14:tracePt t="735721" x="2776538" y="4876800"/>
          <p14:tracePt t="735753" x="2670175" y="4894263"/>
          <p14:tracePt t="735779" x="2652713" y="4894263"/>
          <p14:tracePt t="735877" x="2679700" y="4894263"/>
          <p14:tracePt t="735910" x="2687638" y="4894263"/>
          <p14:tracePt t="735971" x="2517775" y="4867275"/>
          <p14:tracePt t="735998" x="2401888" y="4857750"/>
          <p14:tracePt t="736031" x="2374900" y="4857750"/>
          <p14:tracePt t="736110" x="2490788" y="4876800"/>
          <p14:tracePt t="736140" x="2562225" y="4884738"/>
          <p14:tracePt t="736220" x="2446338" y="4884738"/>
          <p14:tracePt t="736247" x="2339975" y="4884738"/>
          <p14:tracePt t="736278" x="2303463" y="4884738"/>
          <p14:tracePt t="736360" x="2419350" y="4911725"/>
          <p14:tracePt t="736389" x="2455863" y="4921250"/>
          <p14:tracePt t="736420" x="2473325" y="4921250"/>
          <p14:tracePt t="736470" x="2401888" y="4921250"/>
          <p14:tracePt t="736504" x="2312988" y="4921250"/>
          <p14:tracePt t="736530" x="2303463" y="4921250"/>
          <p14:tracePt t="736593" x="2347913" y="4921250"/>
          <p14:tracePt t="736626" x="2482850" y="4921250"/>
          <p14:tracePt t="736655" x="2517775" y="4921250"/>
          <p14:tracePt t="736737" x="2455863" y="4902200"/>
          <p14:tracePt t="736771" x="2401888" y="4902200"/>
          <p14:tracePt t="736810" x="2401888" y="4894263"/>
          <p14:tracePt t="736844" x="2455863" y="4894263"/>
          <p14:tracePt t="736872" x="2544763" y="4894263"/>
          <p14:tracePt t="736904" x="2625725" y="4894263"/>
          <p14:tracePt t="737021" x="2608263" y="4894263"/>
          <p14:tracePt t="737046" x="2598738" y="4894263"/>
          <p14:tracePt t="737061" x="2589213" y="4894263"/>
          <p14:tracePt t="737221" x="2589213" y="4884738"/>
          <p14:tracePt t="737287" x="2571750" y="4884738"/>
          <p14:tracePt t="737387" x="2589213" y="4884738"/>
          <p14:tracePt t="737421" x="2670175" y="4884738"/>
          <p14:tracePt t="737454" x="2714625" y="4884738"/>
          <p14:tracePt t="737487" x="2724150" y="4884738"/>
          <p14:tracePt t="737537" x="2509838" y="4884738"/>
          <p14:tracePt t="737562" x="2357438" y="4884738"/>
          <p14:tracePt t="737595" x="2295525" y="4884738"/>
          <p14:tracePt t="737637" x="2286000" y="4884738"/>
          <p14:tracePt t="737671" x="2411413" y="4884738"/>
          <p14:tracePt t="737704" x="2562225" y="4902200"/>
          <p14:tracePt t="737737" x="2633663" y="4902200"/>
          <p14:tracePt t="737809" x="2562225" y="4902200"/>
          <p14:tracePt t="737844" x="2401888" y="4902200"/>
          <p14:tracePt t="737877" x="2374900" y="4902200"/>
          <p14:tracePt t="737921" x="2428875" y="4902200"/>
          <p14:tracePt t="737954" x="2633663" y="4921250"/>
          <p14:tracePt t="737987" x="2679700" y="4921250"/>
          <p14:tracePt t="738043" x="2652713" y="4921250"/>
          <p14:tracePt t="738065" x="2598738" y="4921250"/>
          <p14:tracePt t="738095" x="2562225" y="4911725"/>
          <p14:tracePt t="738171" x="2803525" y="4894263"/>
          <p14:tracePt t="738204" x="3259138" y="4840288"/>
          <p14:tracePt t="738237" x="3884613" y="4778375"/>
          <p14:tracePt t="738271" x="4133850" y="4778375"/>
          <p14:tracePt t="738543" x="4303713" y="4724400"/>
          <p14:tracePt t="738565" x="4768850" y="4564063"/>
          <p14:tracePt t="738594" x="5394325" y="4402138"/>
          <p14:tracePt t="738623" x="6170613" y="4322763"/>
          <p14:tracePt t="738656" x="6823075" y="4322763"/>
          <p14:tracePt t="738687" x="6938963" y="4322763"/>
          <p14:tracePt t="738721" x="6973888" y="4330700"/>
          <p14:tracePt t="738787" x="6973888" y="4349750"/>
          <p14:tracePt t="738812" x="6956425" y="4349750"/>
          <p14:tracePt t="738843" x="6929438" y="4349750"/>
          <p14:tracePt t="738872" x="6921500" y="4349750"/>
          <p14:tracePt t="738904" x="6850063" y="4349750"/>
          <p14:tracePt t="738938" x="6653213" y="4376738"/>
          <p14:tracePt t="738971" x="6527800" y="4402138"/>
          <p14:tracePt t="739004" x="6473825" y="4411663"/>
          <p14:tracePt t="739054" x="6465888" y="4411663"/>
          <p14:tracePt t="739137" x="6500813" y="4411663"/>
          <p14:tracePt t="739171" x="6680200" y="4411663"/>
          <p14:tracePt t="739204" x="6875463" y="4411663"/>
          <p14:tracePt t="739238" x="6946900" y="4429125"/>
          <p14:tracePt t="739304" x="6965950" y="4438650"/>
          <p14:tracePt t="739344" x="6965950" y="4448175"/>
          <p14:tracePt t="739387" x="6850063" y="4465638"/>
          <p14:tracePt t="739421" x="6653213" y="4465638"/>
          <p14:tracePt t="739454" x="6527800" y="4465638"/>
          <p14:tracePt t="739487" x="6313488" y="4465638"/>
          <p14:tracePt t="739521" x="6180138" y="4465638"/>
          <p14:tracePt t="739554" x="6135688" y="4465638"/>
          <p14:tracePt t="739594" x="6126163" y="4465638"/>
          <p14:tracePt t="739721" x="6099175" y="4483100"/>
          <p14:tracePt t="739754" x="5921375" y="4572000"/>
          <p14:tracePt t="739788" x="5803900" y="4616450"/>
          <p14:tracePt t="739812" x="5786438" y="4616450"/>
          <p14:tracePt t="739846" x="5786438" y="4598988"/>
          <p14:tracePt t="739875" x="5786438" y="4591050"/>
          <p14:tracePt t="739907" x="5786438" y="4581525"/>
          <p14:tracePt t="739938" x="5786438" y="4572000"/>
          <p14:tracePt t="739971" x="5795963" y="4527550"/>
          <p14:tracePt t="740004" x="5875338" y="4465638"/>
          <p14:tracePt t="740037" x="6170613" y="4429125"/>
          <p14:tracePt t="740061" x="6350000" y="4438650"/>
          <p14:tracePt t="740094" x="6411913" y="4465638"/>
          <p14:tracePt t="740122" x="6421438" y="4465638"/>
          <p14:tracePt t="740171" x="6421438" y="4483100"/>
          <p14:tracePt t="740204" x="6278563" y="4554538"/>
          <p14:tracePt t="740238" x="6081713" y="4564063"/>
          <p14:tracePt t="740255" x="6000750" y="4564063"/>
          <p14:tracePt t="740288" x="5795963" y="4527550"/>
          <p14:tracePt t="740327" x="5680075" y="4438650"/>
          <p14:tracePt t="740362" x="5670550" y="4411663"/>
          <p14:tracePt t="745922" x="5500688" y="4421188"/>
          <p14:tracePt t="745955" x="5232400" y="4456113"/>
          <p14:tracePt t="745988" x="4938713" y="4456113"/>
          <p14:tracePt t="746022" x="4732338" y="4448175"/>
          <p14:tracePt t="746071" x="4545013" y="4438650"/>
          <p14:tracePt t="746111" x="4465638" y="4421188"/>
          <p14:tracePt t="746139" x="4429125" y="4411663"/>
          <p14:tracePt t="746171" x="4419600" y="4411663"/>
          <p14:tracePt t="746238" x="4419600" y="4402138"/>
          <p14:tracePt t="746264" x="4411663" y="4394200"/>
          <p14:tracePt t="746296" x="4402138" y="4384675"/>
          <p14:tracePt t="746330" x="4340225" y="4313238"/>
          <p14:tracePt t="746358" x="4322763" y="4286250"/>
          <p14:tracePt t="746392" x="4313238" y="4268788"/>
          <p14:tracePt t="746423" x="4303713" y="4268788"/>
          <p14:tracePt t="756956" x="4330700" y="4421188"/>
          <p14:tracePt t="756991" x="4348163" y="4492625"/>
          <p14:tracePt t="757025" x="4357688" y="4598988"/>
          <p14:tracePt t="757049" x="4357688" y="4625975"/>
          <p14:tracePt t="757070" x="4357688" y="4652963"/>
          <p14:tracePt t="757156" x="4394200" y="4733925"/>
          <p14:tracePt t="757190" x="4446588" y="4822825"/>
          <p14:tracePt t="757223" x="4465638" y="4830763"/>
          <p14:tracePt t="757256" x="4473575" y="4830763"/>
          <p14:tracePt t="757290" x="4483100" y="4830763"/>
          <p14:tracePt t="757378" x="4438650" y="4778375"/>
          <p14:tracePt t="757407" x="4286250" y="4545013"/>
          <p14:tracePt t="757439" x="4089400" y="4268788"/>
          <p14:tracePt t="757473" x="4062413" y="4214813"/>
          <p14:tracePt t="757574" x="4062413" y="4224338"/>
          <p14:tracePt t="757600" x="4071938" y="4241800"/>
          <p14:tracePt t="757628" x="4098925" y="4286250"/>
          <p14:tracePt t="757659" x="4116388" y="4295775"/>
          <p14:tracePt t="757690" x="4116388" y="4305300"/>
          <p14:tracePt t="757740" x="4133850" y="4340225"/>
          <p14:tracePt t="757773" x="4170363" y="4384675"/>
          <p14:tracePt t="757823" x="4214813" y="4448175"/>
          <p14:tracePt t="757863" x="4224338" y="4456113"/>
          <p14:tracePt t="757973" x="4224338" y="4438650"/>
          <p14:tracePt t="758006" x="4224338" y="4421188"/>
          <p14:tracePt t="758041" x="4224338" y="4357688"/>
          <p14:tracePt t="758066" x="4205288" y="4278313"/>
          <p14:tracePt t="758097" x="4205288" y="4241800"/>
          <p14:tracePt t="758127" x="4205288" y="4224338"/>
          <p14:tracePt t="758407" x="4330700" y="4241800"/>
          <p14:tracePt t="758440" x="4598988" y="4259263"/>
          <p14:tracePt t="758473" x="5064125" y="4313238"/>
          <p14:tracePt t="758507" x="5483225" y="4402138"/>
          <p14:tracePt t="758532" x="5680075" y="4456113"/>
          <p14:tracePt t="758563" x="5830888" y="4473575"/>
          <p14:tracePt t="758596" x="5875338" y="4473575"/>
          <p14:tracePt t="758630" x="5938838" y="4483100"/>
          <p14:tracePt t="758658" x="5965825" y="4483100"/>
          <p14:tracePt t="758690" x="6010275" y="4483100"/>
          <p14:tracePt t="758723" x="6027738" y="4492625"/>
          <p14:tracePt t="758757" x="6037263" y="4492625"/>
          <p14:tracePt t="758846" x="6000750" y="4492625"/>
          <p14:tracePt t="758877" x="5830888" y="4456113"/>
          <p14:tracePt t="758908" x="5465763" y="4411663"/>
          <p14:tracePt t="758940" x="5108575" y="4367213"/>
          <p14:tracePt t="758973" x="4803775" y="4330700"/>
          <p14:tracePt t="759007" x="4732338" y="4313238"/>
          <p14:tracePt t="759040" x="4625975" y="4313238"/>
          <p14:tracePt t="759063" x="4572000" y="4313238"/>
          <p14:tracePt t="759096" x="4537075" y="4305300"/>
          <p14:tracePt t="759129" x="4527550" y="4305300"/>
          <p14:tracePt t="759190" x="4394200" y="4305300"/>
          <p14:tracePt t="759223" x="4340225" y="4305300"/>
          <p14:tracePt t="759257" x="4303713" y="4305300"/>
          <p14:tracePt t="759507" x="4313238" y="4313238"/>
          <p14:tracePt t="759540" x="4330700" y="4322763"/>
          <p14:tracePt t="759707" x="4330700" y="4251325"/>
          <p14:tracePt t="759740" x="4313238" y="3992563"/>
          <p14:tracePt t="759773" x="4313238" y="3894138"/>
          <p14:tracePt t="759806" x="4303713" y="3884613"/>
          <p14:tracePt t="759907" x="4303713" y="3929063"/>
          <p14:tracePt t="759940" x="4303713" y="4019550"/>
          <p14:tracePt t="759973" x="4303713" y="4241800"/>
          <p14:tracePt t="760007" x="4303713" y="4357688"/>
          <p14:tracePt t="760040" x="4322763" y="4421188"/>
          <p14:tracePt t="760063" x="4330700" y="4483100"/>
          <p14:tracePt t="760099" x="4375150" y="4545013"/>
          <p14:tracePt t="760130" x="4483100" y="4616450"/>
          <p14:tracePt t="760158" x="4598988" y="4662488"/>
          <p14:tracePt t="760190" x="4724400" y="4706938"/>
          <p14:tracePt t="760223" x="4741863" y="4714875"/>
          <p14:tracePt t="760307" x="4705350" y="4724400"/>
          <p14:tracePt t="760333" x="4554538" y="4724400"/>
          <p14:tracePt t="760361" x="4367213" y="4616450"/>
          <p14:tracePt t="760393" x="4268788" y="4545013"/>
          <p14:tracePt t="760424" x="4232275" y="4510088"/>
          <p14:tracePt t="760523" x="4322763" y="4616450"/>
          <p14:tracePt t="760556" x="4438650" y="4778375"/>
          <p14:tracePt t="760567" x="4446588" y="4805363"/>
          <p14:tracePt t="760612" x="4465638" y="4813300"/>
          <p14:tracePt t="760673" x="4357688" y="4591050"/>
          <p14:tracePt t="760707" x="4259263" y="4438650"/>
          <p14:tracePt t="760740" x="4241800" y="4376738"/>
          <p14:tracePt t="760773" x="4224338" y="4376738"/>
          <p14:tracePt t="760829" x="4232275" y="4384675"/>
          <p14:tracePt t="760863" x="4303713" y="4483100"/>
          <p14:tracePt t="760896" x="4510088" y="4724400"/>
          <p14:tracePt t="760924" x="4581525" y="4813300"/>
          <p14:tracePt t="760957" x="4598988" y="4840288"/>
          <p14:tracePt t="761040" x="4438650" y="4572000"/>
          <p14:tracePt t="761074" x="4116388" y="4108450"/>
          <p14:tracePt t="761113" x="4081463" y="4044950"/>
          <p14:tracePt t="761207" x="4116388" y="4152900"/>
          <p14:tracePt t="761240" x="4241800" y="4340225"/>
          <p14:tracePt t="761273" x="4367213" y="4545013"/>
          <p14:tracePt t="761307" x="4402138" y="4581525"/>
          <p14:tracePt t="761346" x="4402138" y="4591050"/>
          <p14:tracePt t="761412" x="4375150" y="4572000"/>
          <p14:tracePt t="761442" x="4367213" y="4554538"/>
          <p14:tracePt t="761474" x="4357688" y="4537075"/>
          <p14:tracePt t="761574" x="4375150" y="4510088"/>
          <p14:tracePt t="761613" x="4411663" y="4286250"/>
          <p14:tracePt t="761647" x="4411663" y="3724275"/>
          <p14:tracePt t="761675" x="4375150" y="3036888"/>
          <p14:tracePt t="761707" x="4295775" y="2500313"/>
          <p14:tracePt t="761740" x="4276725" y="2357438"/>
          <p14:tracePt t="761774" x="4251325" y="2357438"/>
          <p14:tracePt t="761823" x="4214813" y="2455863"/>
          <p14:tracePt t="761847" x="4160838" y="2589213"/>
          <p14:tracePt t="761880" x="4108450" y="2714625"/>
          <p14:tracePt t="761908" x="4098925" y="2724150"/>
          <p14:tracePt t="761957" x="4098925" y="2732088"/>
          <p14:tracePt t="762096" x="4089400" y="2732088"/>
          <p14:tracePt t="762223" x="4081463" y="2732088"/>
          <p14:tracePt t="762307" x="4071938" y="2732088"/>
          <p14:tracePt t="762424" x="4044950" y="2768600"/>
          <p14:tracePt t="762457" x="4010025" y="2813050"/>
          <p14:tracePt t="762491" x="3973513" y="2857500"/>
          <p14:tracePt t="762517" x="3965575" y="2867025"/>
          <p14:tracePt t="762557" x="3946525" y="2867025"/>
          <p14:tracePt t="762741" x="3990975" y="2884488"/>
          <p14:tracePt t="762767" x="4054475" y="2884488"/>
          <p14:tracePt t="762801" x="4125913" y="2894013"/>
          <p14:tracePt t="762829" x="4197350" y="2894013"/>
          <p14:tracePt t="762863" x="4330700" y="2894013"/>
          <p14:tracePt t="762897" x="4367213" y="2884488"/>
          <p14:tracePt t="762927" x="4419600" y="2822575"/>
          <p14:tracePt t="762960" x="4527550" y="2616200"/>
          <p14:tracePt t="762991" x="4581525" y="2455863"/>
          <p14:tracePt t="763024" x="4581525" y="2428875"/>
          <p14:tracePt t="763057" x="4554538" y="2295525"/>
          <p14:tracePt t="763068" x="4527550" y="2187575"/>
          <p14:tracePt t="763097" x="4473575" y="2009775"/>
          <p14:tracePt t="763130" x="4446588" y="1938338"/>
          <p14:tracePt t="763174" x="4438650" y="1928813"/>
          <p14:tracePt t="763207" x="4394200" y="1866900"/>
          <p14:tracePt t="763240" x="4322763" y="1822450"/>
          <p14:tracePt t="763274" x="4259263" y="1795463"/>
          <p14:tracePt t="763324" x="4187825" y="1785938"/>
          <p14:tracePt t="763364" x="4160838" y="1785938"/>
          <p14:tracePt t="763413" x="4152900" y="1785938"/>
          <p14:tracePt t="763524" x="4187825" y="1785938"/>
          <p14:tracePt t="763550" x="4232275" y="1785938"/>
          <p14:tracePt t="763570" x="4348163" y="1830388"/>
          <p14:tracePt t="763600" x="4537075" y="1955800"/>
          <p14:tracePt t="763627" x="4714875" y="2170113"/>
          <p14:tracePt t="763658" x="4732338" y="2259013"/>
          <p14:tracePt t="763690" x="4724400" y="2401888"/>
          <p14:tracePt t="763724" x="4581525" y="2660650"/>
          <p14:tracePt t="763757" x="4429125" y="2786063"/>
          <p14:tracePt t="763791" x="4340225" y="2857500"/>
          <p14:tracePt t="763824" x="4268788" y="2894013"/>
          <p14:tracePt t="763847" x="4152900" y="2938463"/>
          <p14:tracePt t="763880" x="4071938" y="2992438"/>
          <p14:tracePt t="763908" x="4000500" y="3017838"/>
          <p14:tracePt t="763957" x="3983038" y="3017838"/>
          <p14:tracePt t="764041" x="4010025" y="3009900"/>
          <p14:tracePt t="764067" x="4027488" y="3009900"/>
          <p14:tracePt t="764098" x="4089400" y="2992438"/>
          <p14:tracePt t="764130" x="4241800" y="2928938"/>
          <p14:tracePt t="764158" x="4303713" y="2894013"/>
          <p14:tracePt t="764190" x="4402138" y="2795588"/>
          <p14:tracePt t="764224" x="4510088" y="2616200"/>
          <p14:tracePt t="764257" x="4518025" y="2492375"/>
          <p14:tracePt t="764290" x="4518025" y="2384425"/>
          <p14:tracePt t="764314" x="4446588" y="2214563"/>
          <p14:tracePt t="764347" x="4295775" y="1946275"/>
          <p14:tracePt t="764377" x="4259263" y="1884363"/>
          <p14:tracePt t="764408" x="4224338" y="1857375"/>
          <p14:tracePt t="764441" x="4205288" y="1857375"/>
          <p14:tracePt t="764474" x="4160838" y="1822450"/>
          <p14:tracePt t="764507" x="4081463" y="1785938"/>
          <p14:tracePt t="764541" x="4010025" y="1758950"/>
          <p14:tracePt t="764564" x="3983038" y="1751013"/>
          <p14:tracePt t="764598" x="3911600" y="1741488"/>
          <p14:tracePt t="764630" x="3875088" y="1724025"/>
          <p14:tracePt t="764659" x="3857625" y="1724025"/>
          <p14:tracePt t="764741" x="3884613" y="1724025"/>
          <p14:tracePt t="764774" x="4089400" y="1751013"/>
          <p14:tracePt t="764799" x="4251325" y="1795463"/>
          <p14:tracePt t="764831" x="4367213" y="1830388"/>
          <p14:tracePt t="764865" x="4438650" y="1901825"/>
          <p14:tracePt t="764892" x="4527550" y="2027238"/>
          <p14:tracePt t="764924" x="4545013" y="2098675"/>
          <p14:tracePt t="764957" x="4554538" y="2232025"/>
          <p14:tracePt t="764990" x="4491038" y="2428875"/>
          <p14:tracePt t="765024" x="4375150" y="2554288"/>
          <p14:tracePt t="765074" x="4197350" y="2697163"/>
          <p14:tracePt t="765113" x="4054475" y="2795588"/>
          <p14:tracePt t="765147" x="3956050" y="2849563"/>
          <p14:tracePt t="765175" x="3902075" y="2857500"/>
          <p14:tracePt t="765208" x="3894138" y="2857500"/>
          <p14:tracePt t="765314" x="3911600" y="2857500"/>
          <p14:tracePt t="765349" x="3946525" y="2857500"/>
          <p14:tracePt t="765380" x="4108450" y="2786063"/>
          <p14:tracePt t="765408" x="4224338" y="2714625"/>
          <p14:tracePt t="765440" x="4303713" y="2589213"/>
          <p14:tracePt t="765474" x="4419600" y="2366963"/>
          <p14:tracePt t="765507" x="4446588" y="2206625"/>
          <p14:tracePt t="765541" x="4465638" y="1982788"/>
          <p14:tracePt t="765564" x="4411663" y="1822450"/>
          <p14:tracePt t="765597" x="4214813" y="1608138"/>
          <p14:tracePt t="765630" x="4143375" y="1581150"/>
          <p14:tracePt t="765658" x="4089400" y="1581150"/>
          <p14:tracePt t="765691" x="4071938" y="1581150"/>
          <p14:tracePt t="765741" x="4062413" y="1581150"/>
          <p14:tracePt t="765881" x="4089400" y="1589088"/>
          <p14:tracePt t="765910" x="4116388" y="1589088"/>
          <p14:tracePt t="765942" x="4232275" y="1616075"/>
          <p14:tracePt t="765977" x="4491038" y="1697038"/>
          <p14:tracePt t="766009" x="4589463" y="1758950"/>
          <p14:tracePt t="766034" x="4643438" y="1822450"/>
          <p14:tracePt t="766068" x="4697413" y="1973263"/>
          <p14:tracePt t="766100" x="4670425" y="2224088"/>
          <p14:tracePt t="766128" x="4608513" y="2384425"/>
          <p14:tracePt t="766160" x="4438650" y="2635250"/>
          <p14:tracePt t="766190" x="4313238" y="2751138"/>
          <p14:tracePt t="766224" x="4160838" y="2830513"/>
          <p14:tracePt t="766258" x="4010025" y="2874963"/>
          <p14:tracePt t="766291" x="3884613" y="2901950"/>
          <p14:tracePt t="766324" x="3857625" y="2921000"/>
          <p14:tracePt t="766352" x="3840163" y="2928938"/>
          <p14:tracePt t="766491" x="3857625" y="2928938"/>
          <p14:tracePt t="766524" x="3956050" y="2921000"/>
          <p14:tracePt t="766558" x="4187825" y="2840038"/>
          <p14:tracePt t="766569" x="4232275" y="2830513"/>
          <p14:tracePt t="766600" x="4295775" y="2759075"/>
          <p14:tracePt t="766630" x="4411663" y="2616200"/>
          <p14:tracePt t="766658" x="4473575" y="2455863"/>
          <p14:tracePt t="766691" x="4554538" y="2232025"/>
          <p14:tracePt t="766724" x="4554538" y="2187575"/>
          <p14:tracePt t="766757" x="4554538" y="2160588"/>
          <p14:tracePt t="766791" x="4456113" y="1965325"/>
          <p14:tracePt t="766824" x="4419600" y="1901825"/>
          <p14:tracePt t="766848" x="4402138" y="1884363"/>
          <p14:tracePt t="766880" x="4367213" y="1866900"/>
          <p14:tracePt t="766914" x="4251325" y="1812925"/>
          <p14:tracePt t="766957" x="4143375" y="1776413"/>
          <p14:tracePt t="766991" x="4027488" y="1751013"/>
          <p14:tracePt t="767024" x="3956050" y="1724025"/>
          <p14:tracePt t="767074" x="3946525" y="1724025"/>
          <p14:tracePt t="767146" x="3990975" y="1724025"/>
          <p14:tracePt t="767175" x="4037013" y="1731963"/>
          <p14:tracePt t="767208" x="4205288" y="1785938"/>
          <p14:tracePt t="767241" x="4330700" y="1839913"/>
          <p14:tracePt t="767275" x="4429125" y="1920875"/>
          <p14:tracePt t="767300" x="4483100" y="1973263"/>
          <p14:tracePt t="767331" x="4537075" y="2054225"/>
          <p14:tracePt t="767365" x="4545013" y="2098675"/>
          <p14:tracePt t="767397" x="4554538" y="2179638"/>
          <p14:tracePt t="767426" x="4554538" y="2278063"/>
          <p14:tracePt t="767458" x="4483100" y="2428875"/>
          <p14:tracePt t="767491" x="4384675" y="2581275"/>
          <p14:tracePt t="767524" x="4286250" y="2714625"/>
          <p14:tracePt t="767557" x="4224338" y="2751138"/>
          <p14:tracePt t="767568" x="4187825" y="2759075"/>
          <p14:tracePt t="767598" x="4027488" y="2813050"/>
          <p14:tracePt t="767630" x="3902075" y="2849563"/>
          <p14:tracePt t="767659" x="3768725" y="2874963"/>
          <p14:tracePt t="767691" x="3732213" y="2874963"/>
          <p14:tracePt t="767724" x="3724275" y="2874963"/>
          <p14:tracePt t="767791" x="3751263" y="2874963"/>
          <p14:tracePt t="767816" x="3803650" y="2867025"/>
          <p14:tracePt t="767852" x="4010025" y="2813050"/>
          <p14:tracePt t="767880" x="4116388" y="2786063"/>
          <p14:tracePt t="767910" x="4179888" y="2759075"/>
          <p14:tracePt t="767941" x="4276725" y="2697163"/>
          <p14:tracePt t="767974" x="4340225" y="2635250"/>
          <p14:tracePt t="768008" x="4384675" y="2598738"/>
          <p14:tracePt t="768041" x="4456113" y="2473325"/>
          <p14:tracePt t="768074" x="4483100" y="2339975"/>
          <p14:tracePt t="768114" x="4483100" y="2278063"/>
          <p14:tracePt t="768143" x="4465638" y="2241550"/>
          <p14:tracePt t="768162" x="4438650" y="2197100"/>
          <p14:tracePt t="768194" x="4411663" y="2152650"/>
          <p14:tracePt t="768258" x="4394200" y="2152650"/>
          <p14:tracePt t="768324" x="4402138" y="2170113"/>
          <p14:tracePt t="768352" x="4411663" y="2187575"/>
          <p14:tracePt t="768381" x="4419600" y="2259013"/>
          <p14:tracePt t="768412" x="4438650" y="2428875"/>
          <p14:tracePt t="768443" x="4429125" y="2928938"/>
          <p14:tracePt t="768475" x="4367213" y="3509963"/>
          <p14:tracePt t="768508" x="4348163" y="3768725"/>
          <p14:tracePt t="768541" x="4330700" y="4162425"/>
          <p14:tracePt t="768574" x="4330700" y="4635500"/>
          <p14:tracePt t="769041" x="4429125" y="4697413"/>
          <p14:tracePt t="769066" x="4438650" y="4724400"/>
          <p14:tracePt t="769099" x="4438650" y="4733925"/>
          <p14:tracePt t="769147" x="4438650" y="4751388"/>
          <p14:tracePt t="769175" x="4402138" y="4759325"/>
          <p14:tracePt t="769208" x="4384675" y="4759325"/>
          <p14:tracePt t="769275" x="4419600" y="4759325"/>
          <p14:tracePt t="769300" x="4562475" y="4759325"/>
          <p14:tracePt t="769332" x="4786313" y="4768850"/>
          <p14:tracePt t="769366" x="4848225" y="4768850"/>
          <p14:tracePt t="769441" x="4732338" y="4778375"/>
          <p14:tracePt t="769475" x="4394200" y="4795838"/>
          <p14:tracePt t="769509" x="4340225" y="4795838"/>
          <p14:tracePt t="769576" x="4500563" y="4795838"/>
          <p14:tracePt t="769599" x="4714875" y="4795838"/>
          <p14:tracePt t="769631" x="4894263" y="4805363"/>
          <p14:tracePt t="769664" x="4911725" y="4813300"/>
          <p14:tracePt t="769741" x="4741863" y="4813300"/>
          <p14:tracePt t="769774" x="4670425" y="4813300"/>
          <p14:tracePt t="769808" x="4643438" y="4813300"/>
          <p14:tracePt t="769858" x="4679950" y="4813300"/>
          <p14:tracePt t="769897" x="4867275" y="4822825"/>
          <p14:tracePt t="769926" x="5010150" y="4840288"/>
          <p14:tracePt t="769959" x="5045075" y="4840288"/>
          <p14:tracePt t="769992" x="5054600" y="4849813"/>
          <p14:tracePt t="770041" x="4983163" y="4867275"/>
          <p14:tracePt t="770074" x="4652963" y="4867275"/>
          <p14:tracePt t="770113" x="4572000" y="4849813"/>
          <p14:tracePt t="770148" x="4562475" y="4849813"/>
          <p14:tracePt t="770191" x="4589463" y="4849813"/>
          <p14:tracePt t="770224" x="4813300" y="4849813"/>
          <p14:tracePt t="770258" x="4983163" y="4867275"/>
          <p14:tracePt t="770291" x="5010150" y="4867275"/>
          <p14:tracePt t="770341" x="5027613" y="4867275"/>
          <p14:tracePt t="770381" x="4813300" y="4867275"/>
          <p14:tracePt t="770415" x="4537075" y="4805363"/>
          <p14:tracePt t="770458" x="4510088" y="4805363"/>
          <p14:tracePt t="770525" x="4625975" y="4813300"/>
          <p14:tracePt t="770558" x="4795838" y="4830763"/>
          <p14:tracePt t="770568" x="4867275" y="4830763"/>
          <p14:tracePt t="770598" x="4929188" y="4840288"/>
          <p14:tracePt t="770708" x="4884738" y="4849813"/>
          <p14:tracePt t="772475" x="4705350" y="4822825"/>
          <p14:tracePt t="772508" x="4411663" y="4652963"/>
          <p14:tracePt t="772541" x="4071938" y="4251325"/>
          <p14:tracePt t="772575" x="3902075" y="4054475"/>
          <p14:tracePt t="772599" x="3875088" y="4037013"/>
          <p14:tracePt t="772631" x="3857625" y="4037013"/>
          <p14:tracePt t="772881" x="3857625" y="4044950"/>
          <p14:tracePt t="772925" x="3857625" y="4054475"/>
          <p14:tracePt t="772975" x="3857625" y="4064000"/>
          <p14:tracePt t="773041" x="3830638" y="4064000"/>
          <p14:tracePt t="773066" x="3822700" y="4064000"/>
          <p14:tracePt t="773114" x="3803650" y="4064000"/>
          <p14:tracePt t="773148" x="3786188" y="4064000"/>
          <p14:tracePt t="773176" x="3776663" y="4064000"/>
          <p14:tracePt t="773208" x="3759200" y="4071938"/>
          <p14:tracePt t="773242" x="3751263" y="4071938"/>
          <p14:tracePt t="773276" x="3687763" y="4090988"/>
          <p14:tracePt t="773302" x="3652838" y="4098925"/>
          <p14:tracePt t="773335" x="3625850" y="4098925"/>
          <p14:tracePt t="773380" x="3598863" y="4098925"/>
          <p14:tracePt t="773411" x="3554413" y="4098925"/>
          <p14:tracePt t="773442" x="3455988" y="4098925"/>
          <p14:tracePt t="773475" x="3375025" y="4098925"/>
          <p14:tracePt t="773509" x="3357563" y="4098925"/>
          <p14:tracePt t="773541" x="3330575" y="4108450"/>
          <p14:tracePt t="773931" x="3348038" y="4206875"/>
          <p14:tracePt t="773962" x="3357563" y="4278313"/>
          <p14:tracePt t="773993" x="3384550" y="4295775"/>
          <p14:tracePt t="774018" x="3394075" y="4313238"/>
          <p14:tracePt t="774051" x="3446463" y="4313238"/>
          <p14:tracePt t="774070" x="3473450" y="4305300"/>
          <p14:tracePt t="774108" x="3500438" y="4278313"/>
          <p14:tracePt t="774147" x="3500438" y="4251325"/>
          <p14:tracePt t="774175" x="3500438" y="4241800"/>
          <p14:tracePt t="774225" x="3490913" y="4233863"/>
          <p14:tracePt t="774258" x="3482975" y="4233863"/>
          <p14:tracePt t="774308" x="3465513" y="4233863"/>
          <p14:tracePt t="774414" x="3482975" y="4241800"/>
          <p14:tracePt t="774443" x="3527425" y="4259263"/>
          <p14:tracePt t="774475" x="3581400" y="4278313"/>
          <p14:tracePt t="774508" x="3608388" y="4286250"/>
          <p14:tracePt t="774542" x="3625850" y="4305300"/>
          <p14:tracePt t="774576" x="3660775" y="4357688"/>
          <p14:tracePt t="774616" x="3786188" y="4456113"/>
          <p14:tracePt t="774648" x="4081463" y="4591050"/>
          <p14:tracePt t="774676" x="4286250" y="4679950"/>
          <p14:tracePt t="774708" x="4527550" y="4786313"/>
          <p14:tracePt t="774742" x="4652963" y="4857750"/>
          <p14:tracePt t="774775" x="4697413" y="4884738"/>
          <p14:tracePt t="774809" x="4759325" y="4894263"/>
          <p14:tracePt t="774832" x="4786313" y="4902200"/>
          <p14:tracePt t="774867" x="4830763" y="4902200"/>
          <p14:tracePt t="774898" x="4875213" y="4902200"/>
          <p14:tracePt t="774926" x="4894263" y="4902200"/>
          <p14:tracePt t="774958" x="4902200" y="4902200"/>
          <p14:tracePt t="775042" x="4902200" y="4894263"/>
          <p14:tracePt t="775075" x="4902200" y="4849813"/>
          <p14:tracePt t="775101" x="4894263" y="4805363"/>
          <p14:tracePt t="775133" x="4875213" y="4768850"/>
          <p14:tracePt t="775162" x="4867275" y="4759325"/>
          <p14:tracePt t="775193" x="4867275" y="4751388"/>
          <p14:tracePt t="775225" x="4857750" y="4751388"/>
          <p14:tracePt t="775258" x="4848225" y="4751388"/>
          <p14:tracePt t="775342" x="4840288" y="4751388"/>
          <p14:tracePt t="775397" x="4803775" y="4786313"/>
          <p14:tracePt t="775426" x="4786313" y="4805363"/>
          <p14:tracePt t="775458" x="4776788" y="4830763"/>
          <p14:tracePt t="775492" x="4776788" y="4857750"/>
          <p14:tracePt t="775542" x="4776788" y="4884738"/>
          <p14:tracePt t="775566" x="4813300" y="4938713"/>
          <p14:tracePt t="775600" x="4894263" y="5000625"/>
          <p14:tracePt t="775631" x="4911725" y="5010150"/>
          <p14:tracePt t="775660" x="4965700" y="5010150"/>
          <p14:tracePt t="775692" x="5000625" y="5010150"/>
          <p14:tracePt t="775725" x="5045075" y="4973638"/>
          <p14:tracePt t="775759" x="5081588" y="4921250"/>
          <p14:tracePt t="775792" x="5099050" y="4849813"/>
          <p14:tracePt t="775842" x="5099050" y="4813300"/>
          <p14:tracePt t="775866" x="5089525" y="4795838"/>
          <p14:tracePt t="775898" x="5037138" y="4768850"/>
          <p14:tracePt t="775926" x="5010150" y="4768850"/>
          <p14:tracePt t="775958" x="4992688" y="4768850"/>
          <p14:tracePt t="775992" x="4973638" y="4768850"/>
          <p14:tracePt t="776025" x="4938713" y="4768850"/>
          <p14:tracePt t="776059" x="4894263" y="4830763"/>
          <p14:tracePt t="776070" x="4894263" y="4840288"/>
          <p14:tracePt t="776109" x="4884738" y="4857750"/>
          <p14:tracePt t="776147" x="4884738" y="4876800"/>
          <p14:tracePt t="776348" x="4875213" y="4876800"/>
          <p14:tracePt t="776382" x="4867275" y="4857750"/>
          <p14:tracePt t="776415" x="4724400" y="4786313"/>
          <p14:tracePt t="776443" x="4419600" y="4635500"/>
          <p14:tracePt t="776475" x="3965575" y="4465638"/>
          <p14:tracePt t="776509" x="3687763" y="4384675"/>
          <p14:tracePt t="776542" x="3455988" y="4330700"/>
          <p14:tracePt t="776575" x="3340100" y="4305300"/>
          <p14:tracePt t="776601" x="3322638" y="4295775"/>
          <p14:tracePt t="776629" x="3303588" y="4295775"/>
          <p14:tracePt t="776693" x="3224213" y="4268788"/>
          <p14:tracePt t="776729" x="3089275" y="4197350"/>
          <p14:tracePt t="776761" x="3062288" y="4179888"/>
          <p14:tracePt t="776793" x="3054350" y="4170363"/>
          <p14:tracePt t="776959" x="3054350" y="4187825"/>
          <p14:tracePt t="777076" x="3054350" y="4170363"/>
          <p14:tracePt t="777114" x="3044825" y="4125913"/>
          <p14:tracePt t="777144" x="3027363" y="4064000"/>
          <p14:tracePt t="777177" x="3027363" y="4054475"/>
          <p14:tracePt t="777209" x="3036888" y="4054475"/>
          <p14:tracePt t="777242" x="3089275" y="4054475"/>
          <p14:tracePt t="777275" x="3170238" y="4054475"/>
          <p14:tracePt t="777309" x="3187700" y="4054475"/>
          <p14:tracePt t="777342" x="3205163" y="4081463"/>
          <p14:tracePt t="777381" x="3205163" y="4090988"/>
          <p14:tracePt t="777415" x="3205163" y="4098925"/>
          <p14:tracePt t="777443" x="3187700" y="4098925"/>
          <p14:tracePt t="777475" x="3036888" y="4044950"/>
          <p14:tracePt t="777509" x="2589213" y="3697288"/>
          <p14:tracePt t="777542" x="2339975" y="3367088"/>
          <p14:tracePt t="777792" x="2160588" y="2992438"/>
          <p14:tracePt t="777825" x="1536700" y="1982788"/>
          <p14:tracePt t="777848" x="1295400" y="1608138"/>
          <p14:tracePt t="777882" x="1160463" y="1509713"/>
          <p14:tracePt t="777915" x="1133475" y="1509713"/>
          <p14:tracePt t="777943" x="1116013" y="1527175"/>
          <p14:tracePt t="777976" x="1116013" y="1536700"/>
          <p14:tracePt t="778009" x="1116013" y="1562100"/>
          <p14:tracePt t="778043" x="1125538" y="1581150"/>
          <p14:tracePt t="778076" x="1116013" y="1625600"/>
          <p14:tracePt t="778114" x="1098550" y="1633538"/>
          <p14:tracePt t="778166" x="1089025" y="1589088"/>
          <p14:tracePt t="778194" x="1071563" y="1455738"/>
          <p14:tracePt t="778226" x="1062038" y="1322388"/>
          <p14:tracePt t="778260" x="1062038" y="1312863"/>
          <p14:tracePt t="778285" x="1036638" y="1393825"/>
          <p14:tracePt t="778317" x="973138" y="1803400"/>
          <p14:tracePt t="778351" x="874713" y="2428875"/>
          <p14:tracePt t="778385" x="866775" y="2571750"/>
          <p14:tracePt t="778476" x="928688" y="2232025"/>
          <p14:tracePt t="778509" x="1347788" y="1357313"/>
          <p14:tracePt t="778542" x="1411288" y="1187450"/>
          <p14:tracePt t="778592" x="1438275" y="1312863"/>
          <p14:tracePt t="778631" x="1554163" y="1955800"/>
          <p14:tracePt t="778661" x="1874838" y="2527300"/>
          <p14:tracePt t="778697" x="2357438" y="2874963"/>
          <p14:tracePt t="778729" x="2732088" y="3027363"/>
          <p14:tracePt t="778760" x="3108325" y="3179763"/>
          <p14:tracePt t="779059" x="3259138" y="3581400"/>
          <p14:tracePt t="779071" x="3313113" y="3687763"/>
          <p14:tracePt t="779109" x="3438525" y="3805238"/>
          <p14:tracePt t="779148" x="3509963" y="3876675"/>
          <p14:tracePt t="779177" x="3660775" y="4037013"/>
          <p14:tracePt t="779209" x="3732213" y="4090988"/>
          <p14:tracePt t="779243" x="3768725" y="4135438"/>
          <p14:tracePt t="779275" x="3813175" y="4187825"/>
          <p14:tracePt t="779309" x="3830638" y="4224338"/>
          <p14:tracePt t="779348" x="3830638" y="4233863"/>
          <p14:tracePt t="779476" x="3840163" y="4233863"/>
          <p14:tracePt t="779526" x="3857625" y="4233863"/>
          <p14:tracePt t="779559" x="3911600" y="4233863"/>
          <p14:tracePt t="779571" x="3946525" y="4233863"/>
          <p14:tracePt t="779601" x="3990975" y="4233863"/>
          <p14:tracePt t="779632" x="4017963" y="4233863"/>
          <p14:tracePt t="779692" x="4017963" y="4224338"/>
          <p14:tracePt t="779726" x="3983038" y="4214813"/>
          <p14:tracePt t="779775" x="3973513" y="4214813"/>
          <p14:tracePt t="780109" x="3983038" y="4214813"/>
          <p14:tracePt t="780165" x="3990975" y="4214813"/>
          <p14:tracePt t="783842" x="4098925" y="4214813"/>
          <p14:tracePt t="783875" x="4473575" y="4313238"/>
          <p14:tracePt t="783913" x="4929188" y="4483100"/>
          <p14:tracePt t="783943" x="5322888" y="4572000"/>
          <p14:tracePt t="783975" x="5572125" y="4625975"/>
          <p14:tracePt t="784008" x="5973763" y="4751388"/>
          <p14:tracePt t="784041" x="6259513" y="4849813"/>
          <p14:tracePt t="784075" x="6421438" y="4902200"/>
          <p14:tracePt t="784108" x="6564313" y="4956175"/>
          <p14:tracePt t="784429" x="6653213" y="4867275"/>
          <p14:tracePt t="784459" x="6831013" y="4741863"/>
          <p14:tracePt t="784491" x="6902450" y="4697413"/>
          <p14:tracePt t="784525" x="6992938" y="4652963"/>
          <p14:tracePt t="784558" x="7089775" y="4608513"/>
          <p14:tracePt t="784577" x="7126288" y="4598988"/>
          <p14:tracePt t="784625" x="7143750" y="4581525"/>
          <p14:tracePt t="784646" x="7143750" y="4572000"/>
          <p14:tracePt t="784725" x="7143750" y="4564063"/>
          <p14:tracePt t="784758" x="7161213" y="4537075"/>
          <p14:tracePt t="784791" x="7170738" y="4519613"/>
          <p14:tracePt t="784858" x="7197725" y="4500563"/>
          <p14:tracePt t="784891" x="7215188" y="4492625"/>
          <p14:tracePt t="784913" x="7224713" y="4473575"/>
          <p14:tracePt t="784947" x="7232650" y="4465638"/>
          <p14:tracePt t="784975" x="7242175" y="4456113"/>
          <p14:tracePt t="785008" x="7269163" y="4438650"/>
          <p14:tracePt t="785041" x="7278688" y="4438650"/>
          <p14:tracePt t="785075" x="7286625" y="4429125"/>
          <p14:tracePt t="785141" x="7304088" y="4429125"/>
          <p14:tracePt t="785179" x="7313613" y="4421188"/>
          <p14:tracePt t="785225" x="7323138" y="4411663"/>
          <p14:tracePt t="785258" x="7350125" y="4411663"/>
          <p14:tracePt t="785308" x="7358063" y="4411663"/>
          <p14:tracePt t="785341" x="7367588" y="4411663"/>
          <p14:tracePt t="785365" x="7375525" y="4411663"/>
          <p14:tracePt t="785415" x="7394575" y="4411663"/>
          <p14:tracePt t="785444" x="7402513" y="4411663"/>
          <p14:tracePt t="785475" x="7421563" y="4411663"/>
          <p14:tracePt t="785508" x="7439025" y="4411663"/>
          <p14:tracePt t="785542" x="7446963" y="4411663"/>
          <p14:tracePt t="785575" x="7466013" y="4411663"/>
          <p14:tracePt t="785609" x="7493000" y="4411663"/>
          <p14:tracePt t="785641" x="7545388" y="4421188"/>
          <p14:tracePt t="785663" x="7564438" y="4429125"/>
          <p14:tracePt t="785712" x="7572375" y="4429125"/>
          <p14:tracePt t="785758" x="7581900" y="4429125"/>
          <p14:tracePt t="786009" x="7581900" y="4438650"/>
          <p14:tracePt t="786042" x="7599363" y="4465638"/>
          <p14:tracePt t="786075" x="7616825" y="4500563"/>
          <p14:tracePt t="786109" x="7635875" y="4510088"/>
          <p14:tracePt t="786146" x="7635875" y="4527550"/>
          <p14:tracePt t="786196" x="7635875" y="4545013"/>
          <p14:tracePt t="786226" x="7635875" y="4581525"/>
          <p14:tracePt t="786258" x="7599363" y="4616450"/>
          <p14:tracePt t="786291" x="7581900" y="4643438"/>
          <p14:tracePt t="786342" x="7572375" y="4643438"/>
          <p14:tracePt t="786413" x="7564438" y="4643438"/>
          <p14:tracePt t="786492" x="7554913" y="4643438"/>
          <p14:tracePt t="786525" x="7545388" y="4643438"/>
          <p14:tracePt t="786575" x="7527925" y="4643438"/>
          <p14:tracePt t="786642" x="7518400" y="4635500"/>
          <p14:tracePt t="786648" x="7510463" y="4635500"/>
          <p14:tracePt t="786696" x="7500938" y="4635500"/>
          <p14:tracePt t="786726" x="7493000" y="4625975"/>
          <p14:tracePt t="786808" x="7483475" y="4616450"/>
          <p14:tracePt t="786842" x="7473950" y="4608513"/>
          <p14:tracePt t="786892" x="7456488" y="4608513"/>
          <p14:tracePt t="786929" x="7456488" y="4598988"/>
          <p14:tracePt t="786959" x="7446963" y="4598988"/>
          <p14:tracePt t="787008" x="7446963" y="4591050"/>
          <p14:tracePt t="787075" x="7446963" y="4581525"/>
          <p14:tracePt t="787108" x="7439025" y="4581525"/>
          <p14:tracePt t="787142" x="7439025" y="4554538"/>
          <p14:tracePt t="787196" x="7429500" y="4545013"/>
          <p14:tracePt t="787226" x="7429500" y="4537075"/>
          <p14:tracePt t="787275" x="7429500" y="4527550"/>
          <p14:tracePt t="787309" x="7429500" y="4510088"/>
          <p14:tracePt t="787326" x="7429500" y="4500563"/>
          <p14:tracePt t="787375" x="7429500" y="4473575"/>
          <p14:tracePt t="787413" x="7429500" y="4465638"/>
          <p14:tracePt t="787475" x="7429500" y="4456113"/>
          <p14:tracePt t="787526" x="7429500" y="4448175"/>
          <p14:tracePt t="787558" x="7429500" y="4429125"/>
          <p14:tracePt t="787578" x="7439025" y="4411663"/>
          <p14:tracePt t="787625" x="7466013" y="4384675"/>
          <p14:tracePt t="787663" x="7473950" y="4367213"/>
          <p14:tracePt t="787712" x="7483475" y="4367213"/>
          <p14:tracePt t="787743" x="7493000" y="4357688"/>
          <p14:tracePt t="787775" x="7500938" y="4357688"/>
          <p14:tracePt t="787825" x="7510463" y="4340225"/>
          <p14:tracePt t="787859" x="7537450" y="4340225"/>
          <p14:tracePt t="787896" x="7545388" y="4340225"/>
          <p14:tracePt t="787930" x="7564438" y="4340225"/>
          <p14:tracePt t="787975" x="7572375" y="4340225"/>
          <p14:tracePt t="788008" x="7589838" y="4340225"/>
          <p14:tracePt t="788058" x="7608888" y="4340225"/>
          <p14:tracePt t="788077" x="7616825" y="4340225"/>
          <p14:tracePt t="788142" x="7626350" y="4340225"/>
          <p14:tracePt t="788163" x="7635875" y="4340225"/>
          <p14:tracePt t="788197" x="7643813" y="4349750"/>
          <p14:tracePt t="788275" x="7653338" y="4349750"/>
          <p14:tracePt t="788309" x="7661275" y="4357688"/>
          <p14:tracePt t="788375" x="7680325" y="4367213"/>
          <p14:tracePt t="788413" x="7680325" y="4376738"/>
          <p14:tracePt t="788447" x="7688263" y="4384675"/>
          <p14:tracePt t="788476" x="7688263" y="4394200"/>
          <p14:tracePt t="788509" x="7697788" y="4421188"/>
          <p14:tracePt t="788542" x="7697788" y="4429125"/>
          <p14:tracePt t="788575" x="7697788" y="4438650"/>
          <p14:tracePt t="788642" x="7697788" y="4456113"/>
          <p14:tracePt t="788679" x="7697788" y="4473575"/>
          <p14:tracePt t="788709" x="7697788" y="4492625"/>
          <p14:tracePt t="788742" x="7697788" y="4510088"/>
          <p14:tracePt t="788775" x="7697788" y="4527550"/>
          <p14:tracePt t="788808" x="7697788" y="4545013"/>
          <p14:tracePt t="788858" x="7697788" y="4572000"/>
          <p14:tracePt t="788892" x="7697788" y="4591050"/>
          <p14:tracePt t="788930" x="7697788" y="4598988"/>
          <p14:tracePt t="788961" x="7688263" y="4608513"/>
          <p14:tracePt t="788992" x="7670800" y="4616450"/>
          <p14:tracePt t="789025" x="7661275" y="4643438"/>
          <p14:tracePt t="789059" x="7635875" y="4662488"/>
          <p14:tracePt t="789077" x="7616825" y="4662488"/>
          <p14:tracePt t="789109" x="7599363" y="4670425"/>
          <p14:tracePt t="789147" x="7581900" y="4670425"/>
          <p14:tracePt t="789197" x="7564438" y="4679950"/>
          <p14:tracePt t="789242" x="7537450" y="4679950"/>
          <p14:tracePt t="789309" x="7518400" y="4679950"/>
          <p14:tracePt t="789342" x="7493000" y="4679950"/>
          <p14:tracePt t="789392" x="7466013" y="4670425"/>
          <p14:tracePt t="789431" x="7456488" y="4662488"/>
          <p14:tracePt t="789476" x="7446963" y="4662488"/>
          <p14:tracePt t="789525" x="7429500" y="4652963"/>
          <p14:tracePt t="789559" x="7412038" y="4616450"/>
          <p14:tracePt t="789577" x="7394575" y="4608513"/>
          <p14:tracePt t="789609" x="7367588" y="4581525"/>
          <p14:tracePt t="789659" x="7350125" y="4545013"/>
          <p14:tracePt t="789696" x="7340600" y="4545013"/>
          <p14:tracePt t="789726" x="7340600" y="4537075"/>
          <p14:tracePt t="789809" x="7340600" y="4519613"/>
          <p14:tracePt t="789842" x="7340600" y="4483100"/>
          <p14:tracePt t="789892" x="7340600" y="4465638"/>
          <p14:tracePt t="789929" x="7340600" y="4456113"/>
          <p14:tracePt t="790009" x="7340600" y="4448175"/>
          <p14:tracePt t="790042" x="7358063" y="4438650"/>
          <p14:tracePt t="790076" x="7367588" y="4438650"/>
          <p14:tracePt t="790109" x="7375525" y="4429125"/>
          <p14:tracePt t="790159" x="7412038" y="4402138"/>
          <p14:tracePt t="790196" x="7429500" y="4394200"/>
          <p14:tracePt t="790226" x="7439025" y="4394200"/>
          <p14:tracePt t="790259" x="7446963" y="4394200"/>
          <p14:tracePt t="790292" x="7456488" y="4384675"/>
          <p14:tracePt t="790325" x="7473950" y="4384675"/>
          <p14:tracePt t="790359" x="7500938" y="4384675"/>
          <p14:tracePt t="790409" x="7518400" y="4384675"/>
          <p14:tracePt t="790446" x="7527925" y="4384675"/>
          <p14:tracePt t="790476" x="7545388" y="4384675"/>
          <p14:tracePt t="790509" x="7554913" y="4384675"/>
          <p14:tracePt t="790576" x="7564438" y="4384675"/>
          <p14:tracePt t="790625" x="7572375" y="4384675"/>
          <p14:tracePt t="790696" x="7581900" y="4384675"/>
          <p14:tracePt t="791510" x="7589838" y="4384675"/>
          <p14:tracePt t="791825" x="7599363" y="4384675"/>
          <p14:tracePt t="791897" x="7608888" y="4384675"/>
          <p14:tracePt t="791964" x="7626350" y="4384675"/>
          <p14:tracePt t="791994" x="7643813" y="4411663"/>
          <p14:tracePt t="792043" x="7653338" y="4421188"/>
          <p14:tracePt t="792076" x="7661275" y="4429125"/>
          <p14:tracePt t="792126" x="7661275" y="4465638"/>
          <p14:tracePt t="792148" x="7661275" y="4492625"/>
          <p14:tracePt t="792182" x="7661275" y="4510088"/>
          <p14:tracePt t="792210" x="7661275" y="4545013"/>
          <p14:tracePt t="792242" x="7616825" y="4581525"/>
          <p14:tracePt t="792276" x="7599363" y="4598988"/>
          <p14:tracePt t="792309" x="7589838" y="4608513"/>
          <p14:tracePt t="792342" x="7564438" y="4608513"/>
          <p14:tracePt t="792392" x="7554913" y="4608513"/>
          <p14:tracePt t="792447" x="7537450" y="4591050"/>
          <p14:tracePt t="792476" x="7518400" y="4581525"/>
          <p14:tracePt t="792509" x="7510463" y="4572000"/>
          <p14:tracePt t="792542" x="7500938" y="4572000"/>
          <p14:tracePt t="792576" x="7500938" y="4564063"/>
          <p14:tracePt t="792610" x="7483475" y="4545013"/>
          <p14:tracePt t="792659" x="7483475" y="4429125"/>
          <p14:tracePt t="792697" x="7483475" y="4394200"/>
          <p14:tracePt t="792727" x="7483475" y="4376738"/>
          <p14:tracePt t="792826" x="7510463" y="4367213"/>
          <p14:tracePt t="792859" x="7527925" y="4367213"/>
          <p14:tracePt t="792892" x="7572375" y="4367213"/>
          <p14:tracePt t="792914" x="7589838" y="4367213"/>
          <p14:tracePt t="792948" x="7616825" y="4367213"/>
          <p14:tracePt t="792977" x="7643813" y="4367213"/>
          <p14:tracePt t="793026" x="7661275" y="4376738"/>
          <p14:tracePt t="793059" x="7661275" y="4421188"/>
          <p14:tracePt t="793078" x="7661275" y="4438650"/>
          <p14:tracePt t="793126" x="7661275" y="4465638"/>
          <p14:tracePt t="793164" x="7616825" y="4510088"/>
          <p14:tracePt t="793197" x="7581900" y="4519613"/>
          <p14:tracePt t="793227" x="7545388" y="4527550"/>
          <p14:tracePt t="793259" x="7500938" y="4545013"/>
          <p14:tracePt t="793292" x="7429500" y="4537075"/>
          <p14:tracePt t="793326" x="7394575" y="4519613"/>
          <p14:tracePt t="793359" x="7375525" y="4492625"/>
          <p14:tracePt t="793393" x="7375525" y="4429125"/>
          <p14:tracePt t="793415" x="7375525" y="4367213"/>
          <p14:tracePt t="793448" x="7402513" y="4305300"/>
          <p14:tracePt t="793477" x="7412038" y="4286250"/>
          <p14:tracePt t="793509" x="7439025" y="4278313"/>
          <p14:tracePt t="793543" x="7518400" y="4278313"/>
          <p14:tracePt t="793576" x="7554913" y="4278313"/>
          <p14:tracePt t="793610" x="7599363" y="4305300"/>
          <p14:tracePt t="793642" x="7626350" y="4322763"/>
          <p14:tracePt t="793664" x="7643813" y="4340225"/>
          <p14:tracePt t="793713" x="7643813" y="4357688"/>
          <p14:tracePt t="793743" x="7643813" y="4394200"/>
          <p14:tracePt t="793776" x="7643813" y="4421188"/>
          <p14:tracePt t="793809" x="7616825" y="4465638"/>
          <p14:tracePt t="793842" x="7572375" y="4500563"/>
          <p14:tracePt t="793876" x="7510463" y="4527550"/>
          <p14:tracePt t="793898" x="7493000" y="4537075"/>
          <p14:tracePt t="793947" x="7456488" y="4537075"/>
          <p14:tracePt t="793977" x="7439025" y="4537075"/>
          <p14:tracePt t="794009" x="7394575" y="4500563"/>
          <p14:tracePt t="794042" x="7375525" y="4483100"/>
          <p14:tracePt t="794076" x="7375525" y="4456113"/>
          <p14:tracePt t="794109" x="7375525" y="4411663"/>
          <p14:tracePt t="794142" x="7412038" y="4367213"/>
          <p14:tracePt t="794164" x="7446963" y="4357688"/>
          <p14:tracePt t="794197" x="7510463" y="4357688"/>
          <p14:tracePt t="794227" x="7554913" y="4357688"/>
          <p14:tracePt t="794259" x="7589838" y="4357688"/>
          <p14:tracePt t="794293" x="7608888" y="4376738"/>
          <p14:tracePt t="794326" x="7616825" y="4492625"/>
          <p14:tracePt t="794359" x="7581900" y="4608513"/>
          <p14:tracePt t="794393" x="7483475" y="4687888"/>
          <p14:tracePt t="794430" x="7429500" y="4706938"/>
          <p14:tracePt t="794460" x="7402513" y="4706938"/>
          <p14:tracePt t="794509" x="7358063" y="4662488"/>
          <p14:tracePt t="794543" x="7331075" y="4598988"/>
          <p14:tracePt t="794576" x="7331075" y="4537075"/>
          <p14:tracePt t="794610" x="7375525" y="4473575"/>
          <p14:tracePt t="794660" x="7483475" y="4448175"/>
          <p14:tracePt t="794698" x="7608888" y="4448175"/>
          <p14:tracePt t="794727" x="7707313" y="4448175"/>
          <p14:tracePt t="794759" x="7804150" y="4456113"/>
          <p14:tracePt t="794793" x="7894638" y="4483100"/>
          <p14:tracePt t="794826" x="7921625" y="4492625"/>
          <p14:tracePt t="794859" x="7974013" y="4492625"/>
          <p14:tracePt t="794893" x="8072438" y="4492625"/>
          <p14:tracePt t="794915" x="8116888" y="4492625"/>
          <p14:tracePt t="794949" x="8153400" y="4492625"/>
          <p14:tracePt t="794977" x="8180388" y="4483100"/>
          <p14:tracePt t="795009" x="8207375" y="4483100"/>
          <p14:tracePt t="795043" x="8207375" y="4473575"/>
          <p14:tracePt t="795109" x="8143875" y="4456113"/>
          <p14:tracePt t="795132" x="8099425" y="4456113"/>
          <p14:tracePt t="795165" x="8054975" y="4456113"/>
          <p14:tracePt t="795214" x="8045450" y="4456113"/>
          <p14:tracePt t="795777" x="8037513" y="4456113"/>
          <p14:tracePt t="796410" x="8018463" y="4456113"/>
          <p14:tracePt t="796893" x="8010525" y="4456113"/>
          <p14:tracePt t="796931" x="7993063" y="4456113"/>
          <p14:tracePt t="796965" x="7796213" y="4456113"/>
          <p14:tracePt t="796994" x="7439025" y="4421188"/>
          <p14:tracePt t="797026" x="6572250" y="4313238"/>
          <p14:tracePt t="797060" x="5197475" y="4010025"/>
          <p14:tracePt t="797079" x="4840288" y="3983038"/>
          <p14:tracePt t="797110" x="4160838" y="3921125"/>
          <p14:tracePt t="797143" x="3946525" y="3921125"/>
          <p14:tracePt t="797543" x="3867150" y="3973513"/>
          <p14:tracePt t="797576" x="3830638" y="4000500"/>
          <p14:tracePt t="797610" x="3776663" y="4027488"/>
          <p14:tracePt t="797643" x="3759200" y="4044950"/>
          <p14:tracePt t="797681" x="3751263" y="4044950"/>
          <p14:tracePt t="797727" x="3741738" y="4037013"/>
          <p14:tracePt t="797760" x="3724275" y="4027488"/>
          <p14:tracePt t="797793" x="3724275" y="4010025"/>
          <p14:tracePt t="797826" x="3724275" y="3992563"/>
          <p14:tracePt t="797860" x="3724275" y="3956050"/>
          <p14:tracePt t="797910" x="3795713" y="3830638"/>
          <p14:tracePt t="797947" x="3803650" y="3813175"/>
          <p14:tracePt t="798060" x="3714750" y="3786188"/>
          <p14:tracePt t="798079" x="3482975" y="3697288"/>
          <p14:tracePt t="798126" x="2990850" y="3544888"/>
          <p14:tracePt t="798148" x="2643188" y="3429000"/>
          <p14:tracePt t="798183" x="2108200" y="3241675"/>
          <p14:tracePt t="798211" x="1687513" y="3081338"/>
          <p14:tracePt t="798243" x="1268413" y="2946400"/>
          <p14:tracePt t="798577" x="1098550" y="2938463"/>
          <p14:tracePt t="798611" x="955675" y="2921000"/>
          <p14:tracePt t="798643" x="911225" y="2921000"/>
          <p14:tracePt t="798682" x="893763" y="2921000"/>
          <p14:tracePt t="798810" x="884238" y="2921000"/>
          <p14:tracePt t="798876" x="822325" y="2911475"/>
          <p14:tracePt t="798910" x="795338" y="2911475"/>
          <p14:tracePt t="798948" x="768350" y="2911475"/>
          <p14:tracePt t="798977" x="750888" y="2911475"/>
          <p14:tracePt t="799010" x="714375" y="2911475"/>
          <p14:tracePt t="799043" x="687388" y="2911475"/>
          <p14:tracePt t="799127" x="704850" y="2911475"/>
          <p14:tracePt t="799160" x="803275" y="2921000"/>
          <p14:tracePt t="799183" x="830263" y="2938463"/>
          <p14:tracePt t="799216" x="857250" y="2946400"/>
          <p14:tracePt t="799393" x="812800" y="2911475"/>
          <p14:tracePt t="799416" x="795338" y="2901950"/>
          <p14:tracePt t="799449" x="776288" y="2901950"/>
          <p14:tracePt t="799478" x="768350" y="2894013"/>
          <p14:tracePt t="799727" x="812800" y="2894013"/>
          <p14:tracePt t="799760" x="928688" y="2894013"/>
          <p14:tracePt t="799793" x="1196975" y="2901950"/>
          <p14:tracePt t="799827" x="1544638" y="2973388"/>
          <p14:tracePt t="799860" x="1803400" y="3054350"/>
          <p14:tracePt t="799894" x="1884363" y="3081338"/>
          <p14:tracePt t="799915" x="1938338" y="3116263"/>
          <p14:tracePt t="799949" x="1946275" y="3160713"/>
          <p14:tracePt t="800215" x="2179638" y="3160713"/>
          <p14:tracePt t="800245" x="2517775" y="3214688"/>
          <p14:tracePt t="800277" x="3214688" y="3421063"/>
          <p14:tracePt t="800310" x="4017963" y="3778250"/>
          <p14:tracePt t="800343" x="4527550" y="4071938"/>
          <p14:tracePt t="800377" x="4965700" y="4278313"/>
          <p14:tracePt t="800410" x="5197475" y="4330700"/>
          <p14:tracePt t="800449" x="5224463" y="4340225"/>
          <p14:tracePt t="800760" x="5357813" y="4286250"/>
          <p14:tracePt t="800794" x="5545138" y="4241800"/>
          <p14:tracePt t="800827" x="5661025" y="4233863"/>
          <p14:tracePt t="800860" x="5680075" y="4214813"/>
          <p14:tracePt t="800915" x="5643563" y="4206875"/>
          <p14:tracePt t="800950" x="5394325" y="4187825"/>
          <p14:tracePt t="800978" x="5241925" y="4170363"/>
          <p14:tracePt t="801010" x="5187950" y="4162425"/>
          <p14:tracePt t="801078" x="5322888" y="4135438"/>
          <p14:tracePt t="801095" x="5446713" y="4116388"/>
          <p14:tracePt t="801127" x="5616575" y="4116388"/>
          <p14:tracePt t="801160" x="5688013" y="4116388"/>
          <p14:tracePt t="801227" x="5527675" y="4116388"/>
          <p14:tracePt t="801260" x="5330825" y="4116388"/>
          <p14:tracePt t="801293" x="5259388" y="4116388"/>
          <p14:tracePt t="801360" x="5465763" y="4116388"/>
          <p14:tracePt t="801393" x="5616575" y="4116388"/>
          <p14:tracePt t="801415" x="5680075" y="4116388"/>
          <p14:tracePt t="801448" x="5697538" y="4116388"/>
          <p14:tracePt t="801494" x="5500688" y="4187825"/>
          <p14:tracePt t="801527" x="5251450" y="4206875"/>
          <p14:tracePt t="801560" x="5116513" y="4206875"/>
          <p14:tracePt t="801593" x="5108575" y="4206875"/>
          <p14:tracePt t="801660" x="5214938" y="4206875"/>
          <p14:tracePt t="801683" x="5456238" y="4206875"/>
          <p14:tracePt t="801716" x="5707063" y="4224338"/>
          <p14:tracePt t="801745" x="5751513" y="4233863"/>
          <p14:tracePt t="801777" x="5759450" y="4233863"/>
          <p14:tracePt t="801844" x="5635625" y="4233863"/>
          <p14:tracePt t="801877" x="5214938" y="4152900"/>
          <p14:tracePt t="801899" x="5116513" y="4135438"/>
          <p14:tracePt t="801932" x="5089525" y="4125913"/>
          <p14:tracePt t="801994" x="5303838" y="4125913"/>
          <p14:tracePt t="802027" x="5527675" y="4125913"/>
          <p14:tracePt t="802060" x="5572125" y="4116388"/>
          <p14:tracePt t="802079" x="5589588" y="4116388"/>
          <p14:tracePt t="802160" x="5510213" y="4116388"/>
          <p14:tracePt t="802183" x="5384800" y="4116388"/>
          <p14:tracePt t="802216" x="5322888" y="4116388"/>
          <p14:tracePt t="802245" x="5313363" y="4116388"/>
          <p14:tracePt t="802327" x="5429250" y="4116388"/>
          <p14:tracePt t="802360" x="5581650" y="4116388"/>
          <p14:tracePt t="802384" x="5608638" y="4125913"/>
          <p14:tracePt t="802465" x="5367338" y="4170363"/>
          <p14:tracePt t="802494" x="5278438" y="4170363"/>
          <p14:tracePt t="802527" x="5259388" y="4170363"/>
          <p14:tracePt t="802594" x="5402263" y="4170363"/>
          <p14:tracePt t="802627" x="5572125" y="4179888"/>
          <p14:tracePt t="802665" x="5581650" y="4179888"/>
          <p14:tracePt t="802716" x="5500688" y="4197350"/>
          <p14:tracePt t="802745" x="5295900" y="4214813"/>
          <p14:tracePt t="802778" x="5197475" y="4224338"/>
          <p14:tracePt t="802810" x="5180013" y="4224338"/>
          <p14:tracePt t="802860" x="5340350" y="4224338"/>
          <p14:tracePt t="802894" x="5500688" y="4224338"/>
          <p14:tracePt t="802917" x="5518150" y="4224338"/>
          <p14:tracePt t="802933" x="5537200" y="4224338"/>
          <p14:tracePt t="802982" x="5483225" y="4224338"/>
          <p14:tracePt t="803012" x="5340350" y="4224338"/>
          <p14:tracePt t="803044" x="5251450" y="4224338"/>
          <p14:tracePt t="803127" x="5438775" y="4224338"/>
          <p14:tracePt t="803166" x="5492750" y="4224338"/>
          <p14:tracePt t="803232" x="5367338" y="4224338"/>
          <p14:tracePt t="803262" x="5135563" y="4206875"/>
          <p14:tracePt t="803294" x="5108575" y="4206875"/>
          <p14:tracePt t="803377" x="5251450" y="4206875"/>
          <p14:tracePt t="803410" x="5286375" y="4206875"/>
          <p14:tracePt t="803449" x="5268913" y="4197350"/>
          <p14:tracePt t="803480" x="5126038" y="4179888"/>
          <p14:tracePt t="803510" x="5089525" y="4162425"/>
          <p14:tracePt t="803544" x="5108575" y="4064000"/>
          <p14:tracePt t="803577" x="5207000" y="3992563"/>
          <p14:tracePt t="803611" x="5303838" y="3992563"/>
          <p14:tracePt t="803644" x="5330825" y="4000500"/>
          <p14:tracePt t="803665" x="5330825" y="4044950"/>
          <p14:tracePt t="803699" x="5170488" y="4197350"/>
          <p14:tracePt t="803728" x="5054600" y="4224338"/>
          <p14:tracePt t="803760" x="5027613" y="4224338"/>
          <p14:tracePt t="803794" x="5010150" y="4064000"/>
          <p14:tracePt t="803827" x="5054600" y="3992563"/>
          <p14:tracePt t="803860" x="5143500" y="3983038"/>
          <p14:tracePt t="803894" x="5160963" y="3983038"/>
          <p14:tracePt t="803965" x="5081588" y="4044950"/>
          <p14:tracePt t="803982" x="5072063" y="4054475"/>
          <p14:tracePt t="804011" x="5054600" y="4054475"/>
          <p14:tracePt t="804044" x="5037138" y="4037013"/>
          <p14:tracePt t="804077" x="5116513" y="3983038"/>
          <p14:tracePt t="804110" x="5251450" y="3983038"/>
          <p14:tracePt t="804143" x="5367338" y="3983038"/>
          <p14:tracePt t="804165" x="5384800" y="4000500"/>
          <p14:tracePt t="804199" x="5367338" y="4071938"/>
          <p14:tracePt t="804228" x="5241925" y="4170363"/>
          <p14:tracePt t="804260" x="5099050" y="4214813"/>
          <p14:tracePt t="804294" x="5045075" y="4214813"/>
          <p14:tracePt t="804327" x="5027613" y="4187825"/>
          <p14:tracePt t="804360" x="5054600" y="4081463"/>
          <p14:tracePt t="804394" x="5143500" y="4027488"/>
          <p14:tracePt t="804431" x="5232400" y="4027488"/>
          <p14:tracePt t="804466" x="5241925" y="4027488"/>
          <p14:tracePt t="804495" x="5241925" y="4064000"/>
          <p14:tracePt t="804527" x="5180013" y="4162425"/>
          <p14:tracePt t="804561" x="5099050" y="4187825"/>
          <p14:tracePt t="804580" x="5054600" y="4187825"/>
          <p14:tracePt t="804611" x="5010150" y="4152900"/>
          <p14:tracePt t="804660" x="5037138" y="4090988"/>
          <p14:tracePt t="804698" x="5170488" y="4064000"/>
          <p14:tracePt t="804732" x="5340350" y="4081463"/>
          <p14:tracePt t="804762" x="5367338" y="4098925"/>
          <p14:tracePt t="804794" x="5367338" y="4108450"/>
          <p14:tracePt t="804844" x="5278438" y="4170363"/>
          <p14:tracePt t="804877" x="5143500" y="4179888"/>
          <p14:tracePt t="804927" x="5018088" y="4152900"/>
          <p14:tracePt t="804965" x="5018088" y="4135438"/>
          <p14:tracePt t="804995" x="5064125" y="4098925"/>
          <p14:tracePt t="805027" x="5160963" y="4064000"/>
          <p14:tracePt t="805060" x="5259388" y="4064000"/>
          <p14:tracePt t="805079" x="5286375" y="4064000"/>
          <p14:tracePt t="805111" x="5295900" y="4071938"/>
          <p14:tracePt t="805160" x="5295900" y="4081463"/>
          <p14:tracePt t="805182" x="5278438" y="4081463"/>
          <p14:tracePt t="805216" x="5214938" y="4098925"/>
          <p14:tracePt t="805344" x="5251450" y="4098925"/>
          <p14:tracePt t="805377" x="5438775" y="4125913"/>
          <p14:tracePt t="805427" x="5564188" y="4152900"/>
          <p14:tracePt t="805465" x="5581650" y="4162425"/>
          <p14:tracePt t="805495" x="5589588" y="4162425"/>
          <p14:tracePt t="808894" x="5581650" y="4162425"/>
          <p14:tracePt t="808994" x="5572125" y="4162425"/>
          <p14:tracePt t="809028" x="5492750" y="4098925"/>
          <p14:tracePt t="809061" x="4840288" y="3813175"/>
          <p14:tracePt t="809081" x="3822700" y="3357563"/>
          <p14:tracePt t="809111" x="2724150" y="2706688"/>
          <p14:tracePt t="809561" x="2179638" y="2706688"/>
          <p14:tracePt t="809580" x="1938338" y="2706688"/>
          <p14:tracePt t="809605" x="1465263" y="2660650"/>
          <p14:tracePt t="809645" x="1027113" y="2571750"/>
          <p14:tracePt t="809668" x="795338" y="2517775"/>
          <p14:tracePt t="809700" x="669925" y="2500313"/>
          <p14:tracePt t="809733" x="660400" y="2500313"/>
          <p14:tracePt t="809933" x="660400" y="2509838"/>
          <p14:tracePt t="809967" x="660400" y="2536825"/>
          <p14:tracePt t="809996" x="660400" y="2554288"/>
          <p14:tracePt t="810028" x="652463" y="2598738"/>
          <p14:tracePt t="810061" x="625475" y="2670175"/>
          <p14:tracePt t="810080" x="625475" y="2687638"/>
          <p14:tracePt t="810111" x="625475" y="2759075"/>
          <p14:tracePt t="810145" x="625475" y="2778125"/>
          <p14:tracePt t="810199" x="669925" y="2830513"/>
          <p14:tracePt t="810233" x="741363" y="2857500"/>
          <p14:tracePt t="810262" x="768350" y="2857500"/>
          <p14:tracePt t="810311" x="785813" y="2857500"/>
          <p14:tracePt t="810395" x="768350" y="2857500"/>
          <p14:tracePt t="810417" x="750888" y="2857500"/>
          <p14:tracePt t="810451" x="741363" y="2857500"/>
          <p14:tracePt t="810479" x="731838" y="2849563"/>
          <p14:tracePt t="811612" x="731838" y="2840038"/>
          <p14:tracePt t="811762" x="741363" y="2840038"/>
          <p14:tracePt t="811828" x="750888" y="2840038"/>
          <p14:tracePt t="811878" x="768350" y="2849563"/>
          <p14:tracePt t="811901" x="795338" y="2849563"/>
          <p14:tracePt t="811934" x="803275" y="2857500"/>
          <p14:tracePt t="812011" x="812800" y="2857500"/>
          <p14:tracePt t="812295" x="812800" y="2849563"/>
          <p14:tracePt t="812628" x="812800" y="2840038"/>
          <p14:tracePt t="813245" x="822325" y="2840038"/>
          <p14:tracePt t="813628" x="822325" y="2830513"/>
          <p14:tracePt t="813683" x="822325" y="2822575"/>
          <p14:tracePt t="813750" x="822325" y="2813050"/>
          <p14:tracePt t="813780" x="822325" y="2803525"/>
          <p14:tracePt t="813811" x="830263" y="2768600"/>
          <p14:tracePt t="813845" x="884238" y="2660650"/>
          <p14:tracePt t="813878" x="911225" y="2616200"/>
          <p14:tracePt t="813912" x="928688" y="2581275"/>
          <p14:tracePt t="813933" x="928688" y="2571750"/>
          <p14:tracePt t="813967" x="955675" y="2536825"/>
          <p14:tracePt t="813995" x="965200" y="2527300"/>
          <p14:tracePt t="814028" x="965200" y="2517775"/>
          <p14:tracePt t="814379" x="938213" y="2517775"/>
          <p14:tracePt t="814417" x="884238" y="2517775"/>
          <p14:tracePt t="814451" x="803275" y="2492375"/>
          <p14:tracePt t="814484" x="731838" y="2482850"/>
          <p14:tracePt t="814513" x="704850" y="2473325"/>
          <p14:tracePt t="814628" x="803275" y="2482850"/>
          <p14:tracePt t="814662" x="919163" y="2509838"/>
          <p14:tracePt t="814684" x="946150" y="2509838"/>
          <p14:tracePt t="814717" x="955675" y="2509838"/>
          <p14:tracePt t="814779" x="911225" y="2509838"/>
          <p14:tracePt t="814812" x="812800" y="2492375"/>
          <p14:tracePt t="814845" x="758825" y="2482850"/>
          <p14:tracePt t="814878" x="750888" y="2482850"/>
          <p14:tracePt t="814966" x="847725" y="2509838"/>
          <p14:tracePt t="814996" x="946150" y="2536825"/>
          <p14:tracePt t="815028" x="1000125" y="2536825"/>
          <p14:tracePt t="815112" x="965200" y="2536825"/>
          <p14:tracePt t="815145" x="839788" y="2536825"/>
          <p14:tracePt t="815195" x="795338" y="2536825"/>
          <p14:tracePt t="815262" x="812800" y="2536825"/>
          <p14:tracePt t="815295" x="884238" y="2544763"/>
          <p14:tracePt t="815328" x="911225" y="2544763"/>
          <p14:tracePt t="815428" x="874713" y="2544763"/>
          <p14:tracePt t="815450" x="847725" y="2544763"/>
          <p14:tracePt t="815495" x="839788" y="2536825"/>
          <p14:tracePt t="815579" x="847725" y="2536825"/>
          <p14:tracePt t="815629" x="866775" y="2536825"/>
          <p14:tracePt t="816012" x="866775" y="2527300"/>
          <p14:tracePt t="816046" x="866775" y="2492375"/>
          <p14:tracePt t="816079" x="874713" y="2482850"/>
          <p14:tracePt t="816097" x="874713" y="2438400"/>
          <p14:tracePt t="816129" x="938213" y="2206625"/>
          <p14:tracePt t="816179" x="946150" y="2063750"/>
          <p14:tracePt t="816218" x="946150" y="2044700"/>
          <p14:tracePt t="816246" x="919163" y="1982788"/>
          <p14:tracePt t="816279" x="776288" y="1884363"/>
          <p14:tracePt t="816312" x="679450" y="1839913"/>
          <p14:tracePt t="816345" x="615950" y="1822450"/>
          <p14:tracePt t="816379" x="608013" y="1822450"/>
          <p14:tracePt t="816500" x="652463" y="1830388"/>
          <p14:tracePt t="816530" x="714375" y="1839913"/>
          <p14:tracePt t="816562" x="812800" y="1857375"/>
          <p14:tracePt t="816581" x="839788" y="1857375"/>
          <p14:tracePt t="816613" x="847725" y="1866900"/>
          <p14:tracePt t="816734" x="839788" y="1866900"/>
          <p14:tracePt t="816764" x="830263" y="1866900"/>
          <p14:tracePt t="816845" x="839788" y="1884363"/>
          <p14:tracePt t="816879" x="884238" y="1920875"/>
          <p14:tracePt t="816902" x="901700" y="1928813"/>
          <p14:tracePt t="816950" x="901700" y="1938338"/>
          <p14:tracePt t="817012" x="822325" y="1938338"/>
          <p14:tracePt t="817045" x="750888" y="1938338"/>
          <p14:tracePt t="817079" x="723900" y="1938338"/>
          <p14:tracePt t="817112" x="714375" y="1938338"/>
          <p14:tracePt t="817546" x="723900" y="1938338"/>
          <p14:tracePt t="817929" x="741363" y="1938338"/>
          <p14:tracePt t="818012" x="750888" y="1938338"/>
          <p14:tracePt t="818045" x="758825" y="1911350"/>
          <p14:tracePt t="818079" x="758825" y="1866900"/>
          <p14:tracePt t="818112" x="768350" y="1822450"/>
          <p14:tracePt t="818146" x="776288" y="1785938"/>
          <p14:tracePt t="818179" x="776288" y="1768475"/>
          <p14:tracePt t="818217" x="776288" y="1758950"/>
          <p14:tracePt t="820579" x="795338" y="1758950"/>
          <p14:tracePt t="820613" x="847725" y="1803400"/>
          <p14:tracePt t="820646" x="1062038" y="1965325"/>
          <p14:tracePt t="820684" x="1411288" y="2224088"/>
          <p14:tracePt t="820718" x="1697038" y="2492375"/>
          <p14:tracePt t="820747" x="2062163" y="2938463"/>
          <p14:tracePt t="820779" x="2295525" y="3367088"/>
          <p14:tracePt t="820813" x="2401888" y="3625850"/>
          <p14:tracePt t="821163" x="2482850" y="3813175"/>
          <p14:tracePt t="821185" x="2562225" y="3956050"/>
          <p14:tracePt t="821218" x="2687638" y="4135438"/>
          <p14:tracePt t="821247" x="2768600" y="4224338"/>
          <p14:tracePt t="821279" x="2857500" y="4259263"/>
          <p14:tracePt t="821312" x="2946400" y="4278313"/>
          <p14:tracePt t="821346" x="3098800" y="4278313"/>
          <p14:tracePt t="821379" x="3179763" y="4278313"/>
          <p14:tracePt t="821412" x="3286125" y="4233863"/>
          <p14:tracePt t="821450" x="3357563" y="4179888"/>
          <p14:tracePt t="821485" x="3384550" y="4162425"/>
          <p14:tracePt t="821630" x="3357563" y="4162425"/>
          <p14:tracePt t="821679" x="3303588" y="4162425"/>
          <p14:tracePt t="821717" x="3276600" y="4162425"/>
          <p14:tracePt t="821747" x="3259138" y="4162425"/>
          <p14:tracePt t="821779" x="3251200" y="4162425"/>
          <p14:tracePt t="822485" x="3268663" y="4162425"/>
          <p14:tracePt t="822514" x="3295650" y="4162425"/>
          <p14:tracePt t="822546" x="3394075" y="4143375"/>
          <p14:tracePt t="822579" x="3455988" y="4143375"/>
          <p14:tracePt t="822613" x="3465513" y="4143375"/>
          <p14:tracePt t="822646" x="3482975" y="4143375"/>
          <p14:tracePt t="822813" x="3429000" y="4143375"/>
          <p14:tracePt t="822846" x="3340100" y="4143375"/>
          <p14:tracePt t="822879" x="3313113" y="4143375"/>
          <p14:tracePt t="822913" x="3286125" y="4143375"/>
          <p14:tracePt t="822936" x="3276600" y="4143375"/>
          <p14:tracePt t="822984" x="3268663" y="4143375"/>
          <p14:tracePt t="823063" x="3241675" y="4143375"/>
          <p14:tracePt t="823081" x="3232150" y="4143375"/>
          <p14:tracePt t="823113" x="3187700" y="4116388"/>
          <p14:tracePt t="823146" x="3098800" y="4019550"/>
          <p14:tracePt t="823179" x="2643188" y="3554413"/>
          <p14:tracePt t="823202" x="2125663" y="3044825"/>
          <p14:tracePt t="823235" x="1027113" y="1849438"/>
          <p14:tracePt t="823264" x="830263" y="1643063"/>
          <p14:tracePt t="823296" x="776288" y="1608138"/>
          <p14:tracePt t="823330" x="731838" y="1608138"/>
          <p14:tracePt t="823363" x="714375" y="1643063"/>
          <p14:tracePt t="823396" x="704850" y="1679575"/>
          <p14:tracePt t="823435" x="687388" y="1704975"/>
          <p14:tracePt t="823469" x="660400" y="1704975"/>
          <p14:tracePt t="823501" x="652463" y="1697038"/>
          <p14:tracePt t="823530" x="642938" y="1670050"/>
          <p14:tracePt t="823563" x="642938" y="1660525"/>
          <p14:tracePt t="823646" x="652463" y="1660525"/>
          <p14:tracePt t="823679" x="679450" y="1660525"/>
          <p14:tracePt t="823830" x="687388" y="1660525"/>
          <p14:tracePt t="823863" x="822325" y="1724025"/>
          <p14:tracePt t="823896" x="1347788" y="1992313"/>
          <p14:tracePt t="823930" x="1901825" y="2411413"/>
          <p14:tracePt t="823968" x="2312988" y="2813050"/>
          <p14:tracePt t="823997" x="2527300" y="3017838"/>
          <p14:tracePt t="824029" x="2795588" y="3268663"/>
          <p14:tracePt t="824063" x="2894013" y="3429000"/>
          <p14:tracePt t="824081" x="2911475" y="3446463"/>
          <p14:tracePt t="824113" x="2919413" y="3482975"/>
          <p14:tracePt t="824146" x="2973388" y="3589338"/>
          <p14:tracePt t="824196" x="3009900" y="3670300"/>
          <p14:tracePt t="824234" x="3009900" y="3679825"/>
          <p14:tracePt t="824264" x="3017838" y="3679825"/>
          <p14:tracePt t="824296" x="3089275" y="3822700"/>
          <p14:tracePt t="824330" x="3152775" y="3921125"/>
          <p14:tracePt t="824363" x="3251200" y="4010025"/>
          <p14:tracePt t="824396" x="3322638" y="4071938"/>
          <p14:tracePt t="824419" x="3357563" y="4125913"/>
          <p14:tracePt t="824452" x="3394075" y="4143375"/>
          <p14:tracePt t="824485" x="3402013" y="4152900"/>
          <p14:tracePt t="824913" x="3482975" y="4044950"/>
          <p14:tracePt t="824935" x="3536950" y="4010025"/>
          <p14:tracePt t="824969" x="3571875" y="4010025"/>
          <p14:tracePt t="824997" x="3581400" y="4010025"/>
          <p14:tracePt t="825030" x="3633788" y="4071938"/>
          <p14:tracePt t="825063" x="3643313" y="4116388"/>
          <p14:tracePt t="825082" x="3643313" y="4179888"/>
          <p14:tracePt t="825113" x="3608388" y="4251325"/>
          <p14:tracePt t="825146" x="3544888" y="4268788"/>
          <p14:tracePt t="825180" x="3384550" y="4259263"/>
          <p14:tracePt t="825201" x="3330575" y="4224338"/>
          <p14:tracePt t="825235" x="3313113" y="4206875"/>
          <p14:tracePt t="825264" x="3330575" y="4162425"/>
          <p14:tracePt t="825297" x="3527425" y="4037013"/>
          <p14:tracePt t="825330" x="3643313" y="4019550"/>
          <p14:tracePt t="825363" x="3697288" y="4019550"/>
          <p14:tracePt t="825430" x="3608388" y="4071938"/>
          <p14:tracePt t="825468" x="3402013" y="4071938"/>
          <p14:tracePt t="825502" x="3259138" y="3956050"/>
          <p14:tracePt t="825531" x="3241675" y="3921125"/>
          <p14:tracePt t="825614" x="3330575" y="3938588"/>
          <p14:tracePt t="825646" x="3367088" y="3965575"/>
          <p14:tracePt t="825680" x="3375025" y="3983038"/>
          <p14:tracePt t="825717" x="3375025" y="3992563"/>
          <p14:tracePt t="825748" x="3357563" y="4027488"/>
          <p14:tracePt t="825780" x="3330575" y="4027488"/>
          <p14:tracePt t="825863" x="3411538" y="3948113"/>
          <p14:tracePt t="825896" x="3517900" y="3921125"/>
          <p14:tracePt t="825930" x="3562350" y="3921125"/>
          <p14:tracePt t="825967" x="3562350" y="4037013"/>
          <p14:tracePt t="825997" x="3562350" y="4135438"/>
          <p14:tracePt t="826030" x="3554413" y="4179888"/>
          <p14:tracePt t="826080" x="3598863" y="4224338"/>
          <p14:tracePt t="826363" x="4232275" y="4268788"/>
          <p14:tracePt t="826396" x="5187950" y="4384675"/>
          <p14:tracePt t="826430" x="5813425" y="4500563"/>
          <p14:tracePt t="826451" x="6045200" y="4554538"/>
          <p14:tracePt t="826484" x="6153150" y="4564063"/>
          <p14:tracePt t="826514" x="6232525" y="4581525"/>
          <p14:tracePt t="826547" x="6296025" y="4581525"/>
          <p14:tracePt t="826580" x="6384925" y="4581525"/>
          <p14:tracePt t="826614" x="6438900" y="4581525"/>
          <p14:tracePt t="826647" x="6456363" y="4581525"/>
          <p14:tracePt t="826701" x="6465888" y="4581525"/>
          <p14:tracePt t="826813" x="6492875" y="4581525"/>
          <p14:tracePt t="826847" x="6635750" y="4545013"/>
          <p14:tracePt t="826880" x="6840538" y="4500563"/>
          <p14:tracePt t="826913" x="7027863" y="4492625"/>
          <p14:tracePt t="826952" x="7108825" y="4492625"/>
          <p14:tracePt t="826985" x="7153275" y="4492625"/>
          <p14:tracePt t="827014" x="7224713" y="4492625"/>
          <p14:tracePt t="827047" x="7296150" y="4492625"/>
          <p14:tracePt t="827080" x="7340600" y="4492625"/>
          <p14:tracePt t="827113" x="7385050" y="4483100"/>
          <p14:tracePt t="827147" x="7421563" y="4465638"/>
          <p14:tracePt t="827196" x="7429500" y="4465638"/>
          <p14:tracePt t="827234" x="7439025" y="4465638"/>
          <p14:tracePt t="827280" x="7446963" y="4465638"/>
          <p14:tracePt t="827313" x="7456488" y="4465638"/>
          <p14:tracePt t="828768" x="7286625" y="4456113"/>
          <p14:tracePt t="828799" x="6732588" y="4322763"/>
          <p14:tracePt t="828830" x="6269038" y="4241800"/>
          <p14:tracePt t="828864" x="5680075" y="4197350"/>
          <p14:tracePt t="828897" x="5241925" y="4179888"/>
          <p14:tracePt t="828930" x="4983163" y="4233863"/>
          <p14:tracePt t="828968" x="4840288" y="4278313"/>
          <p14:tracePt t="829002" x="4724400" y="4305300"/>
          <p14:tracePt t="829047" x="4598988" y="4340225"/>
          <p14:tracePt t="829080" x="4473575" y="4367213"/>
          <p14:tracePt t="829113" x="4322763" y="4394200"/>
          <p14:tracePt t="829147" x="4098925" y="4367213"/>
          <p14:tracePt t="829197" x="3759200" y="4278313"/>
          <p14:tracePt t="829235" x="3616325" y="4206875"/>
          <p14:tracePt t="829264" x="3544888" y="4179888"/>
          <p14:tracePt t="829297" x="3455988" y="4152900"/>
          <p14:tracePt t="829330" x="3375025" y="4143375"/>
          <p14:tracePt t="829364" x="3232150" y="4143375"/>
          <p14:tracePt t="829397" x="3160713" y="4143375"/>
          <p14:tracePt t="829430" x="3143250" y="4143375"/>
          <p14:tracePt t="829514" x="3152775" y="4143375"/>
          <p14:tracePt t="829547" x="3160713" y="4143375"/>
          <p14:tracePt t="829580" x="3170238" y="4143375"/>
          <p14:tracePt t="829647" x="3286125" y="4143375"/>
          <p14:tracePt t="829685" x="3795713" y="4090988"/>
          <p14:tracePt t="829721" x="5072063" y="4064000"/>
          <p14:tracePt t="829752" x="6045200" y="4064000"/>
          <p14:tracePt t="829782" x="6938963" y="4116388"/>
          <p14:tracePt t="829814" x="7259638" y="4152900"/>
          <p14:tracePt t="829847" x="7616825" y="4170363"/>
          <p14:tracePt t="829880" x="7894638" y="4187825"/>
          <p14:tracePt t="830197" x="7804150" y="3929063"/>
          <p14:tracePt t="830235" x="7589838" y="3367088"/>
          <p14:tracePt t="830264" x="7473950" y="3063875"/>
          <p14:tracePt t="830297" x="7412038" y="2884488"/>
          <p14:tracePt t="830330" x="7412038" y="2849563"/>
          <p14:tracePt t="830485" x="7412038" y="2867025"/>
          <p14:tracePt t="830530" x="7412038" y="2874963"/>
          <p14:tracePt t="830581" x="7412038" y="2884488"/>
          <p14:tracePt t="830630" x="7429500" y="2884488"/>
          <p14:tracePt t="830663" x="7500938" y="2894013"/>
          <p14:tracePt t="830697" x="7527925" y="2921000"/>
          <p14:tracePt t="830752" x="7527925" y="2938463"/>
          <p14:tracePt t="830781" x="7527925" y="2946400"/>
          <p14:tracePt t="830831" x="7527925" y="2955925"/>
          <p14:tracePt t="831236" x="7527925" y="3000375"/>
          <p14:tracePt t="831265" x="7527925" y="3063875"/>
          <p14:tracePt t="831297" x="7527925" y="3179763"/>
          <p14:tracePt t="831330" x="7527925" y="3322638"/>
          <p14:tracePt t="831364" x="7527925" y="3446463"/>
          <p14:tracePt t="831397" x="7527925" y="3571875"/>
          <p14:tracePt t="831430" x="7527925" y="3778250"/>
          <p14:tracePt t="831453" x="7545388" y="3948113"/>
          <p14:tracePt t="831486" x="7545388" y="4098925"/>
          <p14:tracePt t="831514" x="7545388" y="4357688"/>
          <p14:tracePt t="831547" x="7545388" y="4510088"/>
          <p14:tracePt t="831580" x="7545388" y="4778375"/>
          <p14:tracePt t="831614" x="7545388" y="5019675"/>
          <p14:tracePt t="831647" x="7537450" y="5340350"/>
          <p14:tracePt t="831681" x="7537450" y="5510213"/>
          <p14:tracePt t="831702" x="7537450" y="5653088"/>
          <p14:tracePt t="831736" x="7537450" y="5795963"/>
          <p14:tracePt t="831765" x="7527925" y="5849938"/>
          <p14:tracePt t="831797" x="7518400" y="5876925"/>
          <p14:tracePt t="831847" x="7518400" y="5894388"/>
          <p14:tracePt t="831914" x="7518400" y="5903913"/>
          <p14:tracePt t="832147" x="7510463" y="5903913"/>
          <p14:tracePt t="832197" x="7510463" y="5894388"/>
          <p14:tracePt t="832235" x="7493000" y="5840413"/>
          <p14:tracePt t="832265" x="7446963" y="5473700"/>
          <p14:tracePt t="832297" x="7402513" y="4714875"/>
          <p14:tracePt t="832331" x="7215188" y="2724150"/>
          <p14:tracePt t="832364" x="7143750" y="2098675"/>
          <p14:tracePt t="832397" x="7135813" y="2063750"/>
          <p14:tracePt t="832421" x="7135813" y="2054225"/>
          <p14:tracePt t="832531" x="7135813" y="2063750"/>
          <p14:tracePt t="832581" x="7135813" y="2081213"/>
          <p14:tracePt t="832615" x="7143750" y="2098675"/>
          <p14:tracePt t="832647" x="7215188" y="2286000"/>
          <p14:tracePt t="832681" x="7323138" y="2563813"/>
          <p14:tracePt t="832703" x="7402513" y="2857500"/>
          <p14:tracePt t="832736" x="7493000" y="3322638"/>
          <p14:tracePt t="832765" x="7527925" y="3589338"/>
          <p14:tracePt t="832797" x="7527925" y="4019550"/>
          <p14:tracePt t="832831" x="7581900" y="4438650"/>
          <p14:tracePt t="832864" x="7581900" y="4591050"/>
          <p14:tracePt t="832898" x="7581900" y="4670425"/>
          <p14:tracePt t="832931" x="7581900" y="4679950"/>
          <p14:tracePt t="833197" x="7635875" y="4367213"/>
          <p14:tracePt t="833235" x="7715250" y="4090988"/>
          <p14:tracePt t="833265" x="7732713" y="3921125"/>
          <p14:tracePt t="833297" x="7732713" y="3805238"/>
          <p14:tracePt t="833331" x="7724775" y="3571875"/>
          <p14:tracePt t="833364" x="7715250" y="3429000"/>
          <p14:tracePt t="833398" x="7715250" y="3384550"/>
          <p14:tracePt t="833431" x="7715250" y="3349625"/>
          <p14:tracePt t="833453" x="7715250" y="3340100"/>
          <p14:tracePt t="833503" x="7715250" y="3330575"/>
          <p14:tracePt t="833564" x="7715250" y="3340100"/>
          <p14:tracePt t="833583" x="7715250" y="3349625"/>
          <p14:tracePt t="833615" x="7697788" y="3429000"/>
          <p14:tracePt t="833647" x="7653338" y="3616325"/>
          <p14:tracePt t="833681" x="7581900" y="3983038"/>
          <p14:tracePt t="833719" x="7554913" y="4286250"/>
          <p14:tracePt t="833753" x="7527925" y="4456113"/>
          <p14:tracePt t="833781" x="7527925" y="4500563"/>
          <p14:tracePt t="833814" x="7527925" y="4527550"/>
          <p14:tracePt t="833898" x="7510463" y="4527550"/>
          <p14:tracePt t="833948" x="7500938" y="4545013"/>
          <p14:tracePt t="833985" x="7429500" y="4554538"/>
          <p14:tracePt t="834015" x="7385050" y="4554538"/>
          <p14:tracePt t="834048" x="7358063" y="4554538"/>
          <p14:tracePt t="834081" x="7358063" y="4510088"/>
          <p14:tracePt t="834114" x="7402513" y="4402138"/>
          <p14:tracePt t="834147" x="7643813" y="4214813"/>
          <p14:tracePt t="834181" x="7875588" y="4224338"/>
          <p14:tracePt t="834203" x="7939088" y="4268788"/>
          <p14:tracePt t="834236" x="7956550" y="4349750"/>
          <p14:tracePt t="834265" x="7840663" y="4492625"/>
          <p14:tracePt t="834298" x="7670800" y="4537075"/>
          <p14:tracePt t="834331" x="7608888" y="4537075"/>
          <p14:tracePt t="834364" x="7608888" y="4527550"/>
          <p14:tracePt t="834397" x="7626350" y="4465638"/>
          <p14:tracePt t="834431" x="7688263" y="4438650"/>
          <p14:tracePt t="834436" x="7707313" y="4438650"/>
          <p14:tracePt t="834469" x="7715250" y="4438650"/>
          <p14:tracePt t="834531" x="7643813" y="4492625"/>
          <p14:tracePt t="834565" x="7616825" y="4492625"/>
          <p14:tracePt t="834648" x="7643813" y="4492625"/>
          <p14:tracePt t="834681" x="7661275" y="4492625"/>
          <p14:tracePt t="834752" x="7572375" y="4554538"/>
          <p14:tracePt t="834782" x="7500938" y="4581525"/>
          <p14:tracePt t="834814" x="7466013" y="4581525"/>
          <p14:tracePt t="834881" x="7473950" y="4581525"/>
          <p14:tracePt t="834914" x="7500938" y="4581525"/>
          <p14:tracePt t="834952" x="7500938" y="4591050"/>
          <p14:tracePt t="834986" x="7500938" y="4608513"/>
          <p14:tracePt t="835015" x="7483475" y="4608513"/>
          <p14:tracePt t="835048" x="7473950" y="4608513"/>
          <p14:tracePt t="835131" x="7473950" y="4598988"/>
          <p14:tracePt t="835164" x="7500938" y="4598988"/>
          <p14:tracePt t="835187" x="7518400" y="4598988"/>
          <p14:tracePt t="835220" x="7537450" y="4598988"/>
          <p14:tracePt t="835269" x="7545388" y="4598988"/>
          <p14:tracePt t="835431" x="7545388" y="4591050"/>
          <p14:tracePt t="835503" x="7545388" y="4581525"/>
          <p14:tracePt t="835581" x="7537450" y="4581525"/>
          <p14:tracePt t="835664" x="7537450" y="4572000"/>
          <p14:tracePt t="835737" x="7537450" y="4564063"/>
          <p14:tracePt t="836765" x="7608888" y="4564063"/>
          <p14:tracePt t="836798" x="7823200" y="4598988"/>
          <p14:tracePt t="836832" x="7947025" y="4608513"/>
          <p14:tracePt t="836865" x="7974013" y="4608513"/>
          <p14:tracePt t="836898" x="8001000" y="4608513"/>
          <p14:tracePt t="836922" x="8010525" y="4608513"/>
          <p14:tracePt t="836954" x="8027988" y="4608513"/>
          <p14:tracePt t="836986" x="8054975" y="4598988"/>
          <p14:tracePt t="837016" x="8089900" y="4591050"/>
          <p14:tracePt t="837048" x="8099425" y="4591050"/>
          <p14:tracePt t="837081" x="8116888" y="4581525"/>
          <p14:tracePt t="849399" x="7599363" y="4537075"/>
          <p14:tracePt t="849433" x="7126288" y="4500563"/>
          <p14:tracePt t="849466" x="6635750" y="4429125"/>
          <p14:tracePt t="849488" x="6554788" y="4411663"/>
          <p14:tracePt t="849521" x="6537325" y="4411663"/>
          <p14:tracePt t="849649" x="6537325" y="4402138"/>
          <p14:tracePt t="849699" x="6537325" y="4394200"/>
          <p14:tracePt t="849737" x="6545263" y="4384675"/>
          <p14:tracePt t="849772" x="6572250" y="4322763"/>
          <p14:tracePt t="849800" x="6635750" y="4170363"/>
          <p14:tracePt t="849832" x="6786563" y="3894138"/>
          <p14:tracePt t="849866" x="6823075" y="3822700"/>
          <p14:tracePt t="849899" x="6823075" y="3813175"/>
          <p14:tracePt t="849966" x="6823075" y="3830638"/>
          <p14:tracePt t="849987" x="6813550" y="3867150"/>
          <p14:tracePt t="850021" x="6786563" y="3929063"/>
          <p14:tracePt t="850050" x="6732588" y="4019550"/>
          <p14:tracePt t="850083" x="6707188" y="4081463"/>
          <p14:tracePt t="850116" x="6707188" y="4090988"/>
          <p14:tracePt t="850149" x="6688138" y="4116388"/>
          <p14:tracePt t="850183" x="6670675" y="4152900"/>
          <p14:tracePt t="850216" x="6661150" y="4162425"/>
          <p14:tracePt t="850254" x="6653213" y="4179888"/>
          <p14:tracePt t="850284" x="6635750" y="4197350"/>
          <p14:tracePt t="850316" x="6581775" y="4268788"/>
          <p14:tracePt t="850349" x="6564313" y="4295775"/>
          <p14:tracePt t="850383" x="6554788" y="4305300"/>
          <p14:tracePt t="850416" x="6510338" y="4376738"/>
          <p14:tracePt t="850700" x="6143625" y="4357688"/>
          <p14:tracePt t="850722" x="5554663" y="4340225"/>
          <p14:tracePt t="850756" x="4187825" y="4340225"/>
          <p14:tracePt t="850784" x="3375025" y="4411663"/>
          <p14:tracePt t="850816" x="2768600" y="4500563"/>
          <p14:tracePt t="850850" x="2490788" y="4697413"/>
          <p14:tracePt t="850883" x="2465388" y="4751388"/>
          <p14:tracePt t="851150" x="2179638" y="5019675"/>
          <p14:tracePt t="851183" x="1955800" y="5170488"/>
          <p14:tracePt t="851206" x="1857375" y="5197475"/>
          <p14:tracePt t="851238" x="1785938" y="5197475"/>
          <p14:tracePt t="851272" x="1660525" y="5143500"/>
          <p14:tracePt t="851301" x="1643063" y="5099050"/>
          <p14:tracePt t="851333" x="1608138" y="5072063"/>
          <p14:tracePt t="851366" x="1500188" y="5019675"/>
          <p14:tracePt t="851399" x="1473200" y="5019675"/>
          <p14:tracePt t="851504" x="1473200" y="5010150"/>
          <p14:tracePt t="851534" x="1652588" y="5010150"/>
          <p14:tracePt t="851566" x="1884363" y="5010150"/>
          <p14:tracePt t="851584" x="2027238" y="5010150"/>
          <p14:tracePt t="851617" x="2054225" y="5010150"/>
          <p14:tracePt t="851683" x="1830388" y="5045075"/>
          <p14:tracePt t="851716" x="1374775" y="5045075"/>
          <p14:tracePt t="851754" x="1268413" y="5027613"/>
          <p14:tracePt t="851784" x="1258888" y="5027613"/>
          <p14:tracePt t="851833" x="1303338" y="5027613"/>
          <p14:tracePt t="851866" x="1687513" y="5027613"/>
          <p14:tracePt t="851900" x="1839913" y="5027613"/>
          <p14:tracePt t="851933" x="1866900" y="5027613"/>
          <p14:tracePt t="851971" x="1857375" y="5027613"/>
          <p14:tracePt t="852005" x="1704975" y="4992688"/>
          <p14:tracePt t="852038" x="1616075" y="4973638"/>
          <p14:tracePt t="852067" x="1616075" y="4965700"/>
          <p14:tracePt t="852116" x="1731963" y="4965700"/>
          <p14:tracePt t="852150" x="2071688" y="4948238"/>
          <p14:tracePt t="852183" x="2143125" y="4948238"/>
          <p14:tracePt t="852254" x="1928813" y="5000625"/>
          <p14:tracePt t="852284" x="1776413" y="5010150"/>
          <p14:tracePt t="852316" x="1714500" y="5010150"/>
          <p14:tracePt t="852366" x="1731963" y="5010150"/>
          <p14:tracePt t="852399" x="2036763" y="4965700"/>
          <p14:tracePt t="852434" x="2276475" y="4965700"/>
          <p14:tracePt t="852471" x="2312988" y="4965700"/>
          <p14:tracePt t="852538" x="2054225" y="4983163"/>
          <p14:tracePt t="852568" x="1768475" y="4983163"/>
          <p14:tracePt t="852585" x="1616075" y="4983163"/>
          <p14:tracePt t="852617" x="1581150" y="4973638"/>
          <p14:tracePt t="852700" x="1741488" y="4983163"/>
          <p14:tracePt t="852723" x="2027238" y="5000625"/>
          <p14:tracePt t="852755" x="2214563" y="5019675"/>
          <p14:tracePt t="852784" x="2251075" y="5019675"/>
          <p14:tracePt t="852816" x="2251075" y="5027613"/>
          <p14:tracePt t="852866" x="2125663" y="5027613"/>
          <p14:tracePt t="852900" x="1928813" y="5027613"/>
          <p14:tracePt t="852933" x="1893888" y="5027613"/>
          <p14:tracePt t="853004" x="1919288" y="5027613"/>
          <p14:tracePt t="853034" x="2133600" y="5027613"/>
          <p14:tracePt t="853066" x="2312988" y="5027613"/>
          <p14:tracePt t="853085" x="2384425" y="5027613"/>
          <p14:tracePt t="853116" x="2393950" y="5027613"/>
          <p14:tracePt t="854217" x="2393950" y="4938713"/>
          <p14:tracePt t="854240" x="2411413" y="4786313"/>
          <p14:tracePt t="854272" x="2490788" y="4554538"/>
          <p14:tracePt t="854301" x="2536825" y="4411663"/>
          <p14:tracePt t="854333" x="2608263" y="4251325"/>
          <p14:tracePt t="854367" x="2616200" y="4197350"/>
          <p14:tracePt t="854522" x="2625725" y="4197350"/>
          <p14:tracePt t="854617" x="2625725" y="4206875"/>
          <p14:tracePt t="854650" x="2625725" y="4411663"/>
          <p14:tracePt t="854683" x="2616200" y="4679950"/>
          <p14:tracePt t="854733" x="2616200" y="4822825"/>
          <p14:tracePt t="854771" x="2608263" y="4921250"/>
          <p14:tracePt t="854801" x="2608263" y="4965700"/>
          <p14:tracePt t="854850" x="2608263" y="4973638"/>
          <p14:tracePt t="855055" x="2660650" y="4948238"/>
          <p14:tracePt t="855085" x="2874963" y="4884738"/>
          <p14:tracePt t="855116" x="2965450" y="4857750"/>
          <p14:tracePt t="855150" x="3036888" y="4857750"/>
          <p14:tracePt t="855183" x="3062288" y="4849813"/>
          <p14:tracePt t="855233" x="3116263" y="4759325"/>
          <p14:tracePt t="855272" x="3143250" y="4733925"/>
          <p14:tracePt t="855301" x="3143250" y="4714875"/>
          <p14:tracePt t="855333" x="3143250" y="4581525"/>
          <p14:tracePt t="855367" x="3133725" y="4456113"/>
          <p14:tracePt t="855400" x="3125788" y="4421188"/>
          <p14:tracePt t="855433" x="3116263" y="4411663"/>
          <p14:tracePt t="855466" x="3071813" y="4251325"/>
          <p14:tracePt t="855488" x="2990850" y="4125913"/>
          <p14:tracePt t="855522" x="2955925" y="4090988"/>
          <p14:tracePt t="855551" x="2938463" y="4090988"/>
          <p14:tracePt t="855584" x="2894013" y="4081463"/>
          <p14:tracePt t="855617" x="2803525" y="4081463"/>
          <p14:tracePt t="855650" x="2670175" y="4098925"/>
          <p14:tracePt t="855683" x="2571750" y="4125913"/>
          <p14:tracePt t="855706" x="2500313" y="4152900"/>
          <p14:tracePt t="855738" x="2465388" y="4187825"/>
          <p14:tracePt t="855771" x="2401888" y="4322763"/>
          <p14:tracePt t="855801" x="2374900" y="4429125"/>
          <p14:tracePt t="855833" x="2347913" y="4581525"/>
          <p14:tracePt t="855867" x="2347913" y="4697413"/>
          <p14:tracePt t="855900" x="2347913" y="4786313"/>
          <p14:tracePt t="855933" x="2347913" y="4795838"/>
          <p14:tracePt t="855967" x="2357438" y="4795838"/>
          <p14:tracePt t="855989" x="2419350" y="4805363"/>
          <p14:tracePt t="856021" x="2509838" y="4822825"/>
          <p14:tracePt t="856051" x="2643188" y="4822825"/>
          <p14:tracePt t="856083" x="2776538" y="4733925"/>
          <p14:tracePt t="856116" x="2847975" y="4625975"/>
          <p14:tracePt t="856150" x="2874963" y="4500563"/>
          <p14:tracePt t="856183" x="2874963" y="4367213"/>
          <p14:tracePt t="856217" x="2803525" y="4233863"/>
          <p14:tracePt t="856254" x="2732088" y="4179888"/>
          <p14:tracePt t="856288" x="2687638" y="4170363"/>
          <p14:tracePt t="856318" x="2625725" y="4170363"/>
          <p14:tracePt t="856350" x="2544763" y="4170363"/>
          <p14:tracePt t="856383" x="2490788" y="4224338"/>
          <p14:tracePt t="856417" x="2438400" y="4313238"/>
          <p14:tracePt t="856450" x="2411413" y="4411663"/>
          <p14:tracePt t="856472" x="2401888" y="4519613"/>
          <p14:tracePt t="856505" x="2401888" y="4741863"/>
          <p14:tracePt t="856538" x="2428875" y="4822825"/>
          <p14:tracePt t="856568" x="2446338" y="4840288"/>
          <p14:tracePt t="856617" x="2509838" y="4857750"/>
          <p14:tracePt t="856650" x="2625725" y="4867275"/>
          <p14:tracePt t="856683" x="2751138" y="4840288"/>
          <p14:tracePt t="856717" x="2867025" y="4670425"/>
          <p14:tracePt t="856738" x="2919413" y="4519613"/>
          <p14:tracePt t="856771" x="2919413" y="4402138"/>
          <p14:tracePt t="856801" x="2901950" y="4313238"/>
          <p14:tracePt t="856833" x="2867025" y="4278313"/>
          <p14:tracePt t="856867" x="2822575" y="4278313"/>
          <p14:tracePt t="856900" x="2732088" y="4340225"/>
          <p14:tracePt t="856933" x="2679700" y="4456113"/>
          <p14:tracePt t="856984" x="2608263" y="4697413"/>
          <p14:tracePt t="857022" x="2562225" y="4849813"/>
          <p14:tracePt t="857051" x="2527300" y="4929188"/>
          <p14:tracePt t="857083" x="2446338" y="5019675"/>
          <p14:tracePt t="857117" x="2259013" y="5045075"/>
          <p14:tracePt t="857150" x="2152650" y="5045075"/>
          <p14:tracePt t="857183" x="2108200" y="5045075"/>
          <p14:tracePt t="857217" x="2108200" y="5037138"/>
          <p14:tracePt t="857272" x="2251075" y="5010150"/>
          <p14:tracePt t="857301" x="2616200" y="4973638"/>
          <p14:tracePt t="857334" x="2670175" y="4973638"/>
          <p14:tracePt t="857367" x="2687638" y="4973638"/>
          <p14:tracePt t="857400" x="2598738" y="4973638"/>
          <p14:tracePt t="857434" x="2286000" y="4973638"/>
          <p14:tracePt t="857472" x="2241550" y="4965700"/>
          <p14:tracePt t="857550" x="2276475" y="4965700"/>
          <p14:tracePt t="857584" x="2374900" y="4973638"/>
          <p14:tracePt t="857618" x="2401888" y="4992688"/>
          <p14:tracePt t="857684" x="2366963" y="4992688"/>
          <p14:tracePt t="857717" x="2232025" y="4992688"/>
          <p14:tracePt t="857739" x="2214563" y="4992688"/>
          <p14:tracePt t="857772" x="2205038" y="4992688"/>
          <p14:tracePt t="857834" x="2276475" y="4992688"/>
          <p14:tracePt t="857867" x="2411413" y="4992688"/>
          <p14:tracePt t="857900" x="2455863" y="4992688"/>
          <p14:tracePt t="857950" x="2455863" y="5000625"/>
          <p14:tracePt t="865256" x="2714625" y="5000625"/>
          <p14:tracePt t="865290" x="3170238" y="5000625"/>
          <p14:tracePt t="865319" x="3394075" y="4973638"/>
          <p14:tracePt t="865351" x="3616325" y="4876800"/>
          <p14:tracePt t="865385" x="3751263" y="4778375"/>
          <p14:tracePt t="865418" x="3990975" y="4564063"/>
          <p14:tracePt t="865468" x="4402138" y="4241800"/>
          <p14:tracePt t="865507" x="4510088" y="4143375"/>
          <p14:tracePt t="865540" x="4510088" y="4135438"/>
          <p14:tracePt t="865618" x="4340225" y="4125913"/>
          <p14:tracePt t="865651" x="3946525" y="4090988"/>
          <p14:tracePt t="865669" x="3875088" y="4090988"/>
          <p14:tracePt t="865701" x="3822700" y="4090988"/>
          <p14:tracePt t="865756" x="3867150" y="4090988"/>
          <p14:tracePt t="865790" x="4000500" y="4116388"/>
          <p14:tracePt t="865819" x="4027488" y="4125913"/>
          <p14:tracePt t="865851" x="4044950" y="4125913"/>
          <p14:tracePt t="865901" x="4027488" y="4125913"/>
          <p14:tracePt t="865935" x="4010025" y="4125913"/>
          <p14:tracePt t="866023" x="4205288" y="4170363"/>
          <p14:tracePt t="866053" x="4340225" y="4197350"/>
          <p14:tracePt t="866085" x="4357688" y="4197350"/>
          <p14:tracePt t="866152" x="4241800" y="4197350"/>
          <p14:tracePt t="866185" x="4197350" y="4197350"/>
          <p14:tracePt t="866218" x="4187825" y="4197350"/>
          <p14:tracePt t="866306" x="4197350" y="4197350"/>
          <p14:tracePt t="866336" x="4214813" y="4197350"/>
          <p14:tracePt t="867668" x="4160838" y="4429125"/>
          <p14:tracePt t="867702" x="4027488" y="4741863"/>
          <p14:tracePt t="867735" x="3938588" y="4921250"/>
          <p14:tracePt t="867772" x="3929063" y="4956175"/>
          <p14:tracePt t="867802" x="3956050" y="5019675"/>
          <p14:tracePt t="867835" x="4062413" y="5081588"/>
          <p14:tracePt t="867868" x="4098925" y="5099050"/>
          <p14:tracePt t="867901" x="4125913" y="5099050"/>
          <p14:tracePt t="867935" x="4187825" y="5072063"/>
          <p14:tracePt t="867968" x="4295775" y="4948238"/>
          <p14:tracePt t="867991" x="4375150" y="4867275"/>
          <p14:tracePt t="868024" x="4510088" y="4733925"/>
          <p14:tracePt t="868053" x="4616450" y="4591050"/>
          <p14:tracePt t="868085" x="4724400" y="4448175"/>
          <p14:tracePt t="868118" x="4724400" y="4376738"/>
          <p14:tracePt t="868152" x="4402138" y="3965575"/>
          <p14:tracePt t="868185" x="4116388" y="3778250"/>
          <p14:tracePt t="868218" x="3830638" y="3687763"/>
          <p14:tracePt t="868242" x="3759200" y="3687763"/>
          <p14:tracePt t="868274" x="3741738" y="3687763"/>
          <p14:tracePt t="868303" x="3697288" y="3751263"/>
          <p14:tracePt t="868335" x="3633788" y="3884613"/>
          <p14:tracePt t="868368" x="3589338" y="4037013"/>
          <p14:tracePt t="868402" x="3581400" y="4125913"/>
          <p14:tracePt t="868435" x="3581400" y="4241800"/>
          <p14:tracePt t="868468" x="3598863" y="4357688"/>
          <p14:tracePt t="868491" x="3616325" y="4411663"/>
          <p14:tracePt t="868524" x="3625850" y="4429125"/>
          <p14:tracePt t="868553" x="3652838" y="4465638"/>
          <p14:tracePt t="868585" x="3670300" y="4527550"/>
          <p14:tracePt t="868619" x="3697288" y="4564063"/>
          <p14:tracePt t="868651" x="3705225" y="4591050"/>
          <p14:tracePt t="868702" x="3741738" y="4662488"/>
          <p14:tracePt t="868735" x="3840163" y="4795838"/>
          <p14:tracePt t="868773" x="3990975" y="4948238"/>
          <p14:tracePt t="868803" x="4133850" y="4992688"/>
          <p14:tracePt t="868835" x="4313238" y="5010150"/>
          <p14:tracePt t="868868" x="4483100" y="4956175"/>
          <p14:tracePt t="868902" x="4598988" y="4786313"/>
          <p14:tracePt t="868935" x="4697413" y="4545013"/>
          <p14:tracePt t="868969" x="4732338" y="4340225"/>
          <p14:tracePt t="869001" x="4732338" y="4278313"/>
          <p14:tracePt t="869056" x="4537075" y="4143375"/>
          <p14:tracePt t="869087" x="4081463" y="3911600"/>
          <p14:tracePt t="869118" x="3929063" y="3867150"/>
          <p14:tracePt t="869152" x="3822700" y="3857625"/>
          <p14:tracePt t="869185" x="3803650" y="3857625"/>
          <p14:tracePt t="869219" x="3751263" y="3973513"/>
          <p14:tracePt t="869267" x="3687763" y="4259263"/>
          <p14:tracePt t="869307" x="3660775" y="4492625"/>
          <p14:tracePt t="869337" x="3660775" y="4635500"/>
          <p14:tracePt t="869369" x="3741738" y="4805363"/>
          <p14:tracePt t="869402" x="3813175" y="4867275"/>
          <p14:tracePt t="869435" x="3867150" y="4902200"/>
          <p14:tracePt t="869468" x="4027488" y="4902200"/>
          <p14:tracePt t="869491" x="4160838" y="4867275"/>
          <p14:tracePt t="869524" x="4303713" y="4733925"/>
          <p14:tracePt t="869553" x="4402138" y="4572000"/>
          <p14:tracePt t="869585" x="4465638" y="4394200"/>
          <p14:tracePt t="869619" x="4446588" y="4278313"/>
          <p14:tracePt t="869652" x="4375150" y="4197350"/>
          <p14:tracePt t="869685" x="4125913" y="4064000"/>
          <p14:tracePt t="869718" x="3884613" y="4064000"/>
          <p14:tracePt t="869741" x="3803650" y="4098925"/>
          <p14:tracePt t="869774" x="3732213" y="4197350"/>
          <p14:tracePt t="869803" x="3670300" y="4519613"/>
          <p14:tracePt t="869835" x="3679825" y="4759325"/>
          <p14:tracePt t="869869" x="3776663" y="5054600"/>
          <p14:tracePt t="869902" x="3884613" y="5143500"/>
          <p14:tracePt t="869935" x="4037013" y="5143500"/>
          <p14:tracePt t="869969" x="4179888" y="5027613"/>
          <p14:tracePt t="869991" x="4322763" y="4830763"/>
          <p14:tracePt t="870023" x="4446588" y="4473575"/>
          <p14:tracePt t="870056" x="4465638" y="4259263"/>
          <p14:tracePt t="870086" x="4465638" y="4125913"/>
          <p14:tracePt t="870118" x="4419600" y="4098925"/>
          <p14:tracePt t="870152" x="4224338" y="4054475"/>
          <p14:tracePt t="870185" x="3911600" y="4064000"/>
          <p14:tracePt t="870218" x="3776663" y="4214813"/>
          <p14:tracePt t="870240" x="3759200" y="4384675"/>
          <p14:tracePt t="870273" x="3768725" y="4564063"/>
          <p14:tracePt t="870303" x="3867150" y="4706938"/>
          <p14:tracePt t="870335" x="3956050" y="4751388"/>
          <p14:tracePt t="870368" x="4179888" y="4751388"/>
          <p14:tracePt t="870402" x="4384675" y="4670425"/>
          <p14:tracePt t="870435" x="4446588" y="4545013"/>
          <p14:tracePt t="870469" x="4419600" y="4322763"/>
          <p14:tracePt t="870506" x="4224338" y="3983038"/>
          <p14:tracePt t="870540" x="4108450" y="3830638"/>
          <p14:tracePt t="870569" x="4000500" y="3849688"/>
          <p14:tracePt t="870587" x="3990975" y="3938588"/>
          <p14:tracePt t="870619" x="3990975" y="4394200"/>
          <p14:tracePt t="870652" x="4000500" y="4662488"/>
          <p14:tracePt t="870685" x="4010025" y="4759325"/>
          <p14:tracePt t="885794" x="4330700" y="4795838"/>
          <p14:tracePt t="885825" x="4884738" y="4857750"/>
          <p14:tracePt t="885857" x="5330825" y="4857750"/>
          <p14:tracePt t="885892" x="5973763" y="4805363"/>
          <p14:tracePt t="885921" x="6269038" y="4733925"/>
          <p14:tracePt t="885949" x="6616700" y="4643438"/>
          <p14:tracePt t="885983" x="6804025" y="4581525"/>
          <p14:tracePt t="886010" x="7108825" y="4527550"/>
          <p14:tracePt t="886041" x="7323138" y="4510088"/>
          <p14:tracePt t="886073" x="7518400" y="4492625"/>
          <p14:tracePt t="886294" x="7858125" y="4473575"/>
          <p14:tracePt t="886324" x="8197850" y="4456113"/>
          <p14:tracePt t="886356" x="8259763" y="4456113"/>
          <p14:tracePt t="886385" x="8278813" y="4456113"/>
          <p14:tracePt t="886455" x="8286750" y="4448175"/>
          <p14:tracePt t="886494" x="8385175" y="4448175"/>
          <p14:tracePt t="886530" x="8572500" y="4473575"/>
          <p14:tracePt t="886558" x="8653463" y="4473575"/>
          <p14:tracePt t="886589" x="8680450" y="4473575"/>
          <p14:tracePt t="886672" x="8375650" y="4465638"/>
          <p14:tracePt t="886697" x="8197850" y="4448175"/>
          <p14:tracePt t="886730" x="8153400" y="4448175"/>
          <p14:tracePt t="886823" x="8170863" y="4448175"/>
          <p14:tracePt t="886858" x="8224838" y="4465638"/>
          <p14:tracePt t="886890" x="8269288" y="4465638"/>
          <p14:tracePt t="886923" x="8278813" y="4465638"/>
          <p14:tracePt t="886979" x="8207375" y="4456113"/>
          <p14:tracePt t="887013" x="8126413" y="4456113"/>
          <p14:tracePt t="887040" x="8116888" y="4456113"/>
          <p14:tracePt t="887122" x="8224838" y="4473575"/>
          <p14:tracePt t="887155" x="8394700" y="4500563"/>
          <p14:tracePt t="887189" x="8429625" y="4500563"/>
          <p14:tracePt t="887214" x="8439150" y="4500563"/>
          <p14:tracePt t="887261" x="8323263" y="4500563"/>
          <p14:tracePt t="887291" x="8224838" y="4519613"/>
          <p14:tracePt t="887323" x="8188325" y="4519613"/>
          <p14:tracePt t="887356" x="8180388" y="4519613"/>
          <p14:tracePt t="887462" x="8197850" y="4519613"/>
          <p14:tracePt t="887561" x="8126413" y="4527550"/>
          <p14:tracePt t="887590" x="7732713" y="4598988"/>
          <p14:tracePt t="887623" x="7251700" y="4679950"/>
          <p14:tracePt t="887656" x="6135688" y="4857750"/>
          <p14:tracePt t="887681" x="5518150" y="4902200"/>
          <p14:tracePt t="887713" x="5313363" y="4902200"/>
          <p14:tracePt t="887978" x="5089525" y="4902200"/>
          <p14:tracePt t="888014" x="4795838" y="4894263"/>
          <p14:tracePt t="888041" x="4510088" y="4778375"/>
          <p14:tracePt t="888073" x="4251325" y="4625975"/>
          <p14:tracePt t="888091" x="4037013" y="4519613"/>
          <p14:tracePt t="888123" x="3938588" y="4465638"/>
          <p14:tracePt t="888155" x="3813175" y="4384675"/>
          <p14:tracePt t="888189" x="3786188" y="4376738"/>
          <p14:tracePt t="888456" x="3616325" y="4322763"/>
          <p14:tracePt t="888497" x="3438525" y="4251325"/>
          <p14:tracePt t="888527" x="3411538" y="4214813"/>
          <p14:tracePt t="888561" x="3402013" y="4206875"/>
          <p14:tracePt t="888591" x="3465513" y="4206875"/>
          <p14:tracePt t="888623" x="3562350" y="4206875"/>
          <p14:tracePt t="888656" x="3616325" y="4206875"/>
          <p14:tracePt t="888745" x="3490913" y="4233863"/>
          <p14:tracePt t="888775" x="3232150" y="4286250"/>
          <p14:tracePt t="888807" x="3187700" y="4286250"/>
          <p14:tracePt t="888840" x="3179763" y="4286250"/>
          <p14:tracePt t="888906" x="3322638" y="4268788"/>
          <p14:tracePt t="888939" x="3402013" y="4251325"/>
          <p14:tracePt t="888968" x="3438525" y="4241800"/>
          <p14:tracePt t="888999" x="3446463" y="4241800"/>
          <p14:tracePt t="889040" x="3419475" y="4224338"/>
          <p14:tracePt t="889074" x="3340100" y="4206875"/>
          <p14:tracePt t="889094" x="3330575" y="4206875"/>
          <p14:tracePt t="889122" x="3313113" y="4206875"/>
          <p14:tracePt t="889205" x="3419475" y="4206875"/>
          <p14:tracePt t="889230" x="3490913" y="4206875"/>
          <p14:tracePt t="889263" x="3536950" y="4206875"/>
          <p14:tracePt t="889322" x="3536950" y="4197350"/>
          <p14:tracePt t="889372" x="3482975" y="4179888"/>
          <p14:tracePt t="889406" x="3446463" y="4170363"/>
          <p14:tracePt t="889495" x="3473450" y="4162425"/>
          <p14:tracePt t="889531" x="3589338" y="4135438"/>
          <p14:tracePt t="889559" x="3608388" y="4125913"/>
          <p14:tracePt t="889588" x="3625850" y="4125913"/>
          <p14:tracePt t="889639" x="3598863" y="4108450"/>
          <p14:tracePt t="889666" x="3517900" y="4108450"/>
          <p14:tracePt t="889706" x="3438525" y="4108450"/>
          <p14:tracePt t="889729" x="3419475" y="4108450"/>
          <p14:tracePt t="889822" x="3419475" y="4116388"/>
          <p14:tracePt t="889872" x="3446463" y="4143375"/>
          <p14:tracePt t="889906" x="3473450" y="4152900"/>
          <p14:tracePt t="889932" x="3482975" y="4152900"/>
          <p14:tracePt t="889964" x="3482975" y="4162425"/>
          <p14:tracePt t="890278" x="3490913" y="4162425"/>
          <p14:tracePt t="890322" x="3509963" y="4162425"/>
          <p14:tracePt t="890356" x="3527425" y="4162425"/>
          <p14:tracePt t="890389" x="3544888" y="4162425"/>
          <p14:tracePt t="890439" x="3554413" y="4170363"/>
          <p14:tracePt t="890495" x="3517900" y="4170363"/>
          <p14:tracePt t="890525" x="3357563" y="4170363"/>
          <p14:tracePt t="890558" x="3232150" y="4170363"/>
          <p14:tracePt t="890592" x="2982913" y="4037013"/>
          <p14:tracePt t="890622" x="2867025" y="3902075"/>
          <p14:tracePt t="890657" x="2830513" y="3813175"/>
          <p14:tracePt t="890683" x="2830513" y="3778250"/>
          <p14:tracePt t="890712" x="2911475" y="3635375"/>
          <p14:tracePt t="890747" x="3330575" y="3232150"/>
          <p14:tracePt t="890780" x="3714750" y="2955925"/>
          <p14:tracePt t="890808" x="4340225" y="2608263"/>
          <p14:tracePt t="890840" x="4813300" y="2401888"/>
          <p14:tracePt t="890872" x="5456238" y="2241550"/>
          <p14:tracePt t="890906" x="5884863" y="2224088"/>
          <p14:tracePt t="890939" x="6108700" y="2224088"/>
          <p14:tracePt t="890964" x="6278563" y="2232025"/>
          <p14:tracePt t="890998" x="6554788" y="2268538"/>
          <p14:tracePt t="891030" x="6831013" y="2312988"/>
          <p14:tracePt t="891058" x="6992938" y="2374900"/>
          <p14:tracePt t="891091" x="7215188" y="2509838"/>
          <p14:tracePt t="891126" x="7358063" y="2616200"/>
          <p14:tracePt t="891151" x="7456488" y="2741613"/>
          <p14:tracePt t="891190" x="7554913" y="2921000"/>
          <p14:tracePt t="891216" x="7572375" y="3000375"/>
          <p14:tracePt t="891249" x="7572375" y="3143250"/>
          <p14:tracePt t="891276" x="7564438" y="3224213"/>
          <p14:tracePt t="891307" x="7537450" y="3322638"/>
          <p14:tracePt t="891339" x="7500938" y="3455988"/>
          <p14:tracePt t="891372" x="7385050" y="3706813"/>
          <p14:tracePt t="891406" x="7296150" y="3840163"/>
          <p14:tracePt t="891432" x="7269163" y="3911600"/>
          <p14:tracePt t="891464" x="7232650" y="4010025"/>
          <p14:tracePt t="891497" x="7232650" y="4116388"/>
          <p14:tracePt t="891531" x="7224713" y="4233863"/>
          <p14:tracePt t="891558" x="7224713" y="4259263"/>
          <p14:tracePt t="891590" x="7224713" y="4268788"/>
          <p14:tracePt t="892323" x="7224713" y="4251325"/>
          <p14:tracePt t="892940" x="7207250" y="4251325"/>
          <p14:tracePt t="893356" x="7207250" y="4241800"/>
          <p14:tracePt t="893439" x="7207250" y="4233863"/>
          <p14:tracePt t="893464" x="7215188" y="4214813"/>
          <p14:tracePt t="893496" x="7278688" y="4064000"/>
          <p14:tracePt t="893527" x="7385050" y="3733800"/>
          <p14:tracePt t="893561" x="7439025" y="3509963"/>
          <p14:tracePt t="893590" x="7545388" y="3179763"/>
          <p14:tracePt t="893624" x="7589838" y="2955925"/>
          <p14:tracePt t="893656" x="7599363" y="2911475"/>
          <p14:tracePt t="893689" x="7616825" y="2901950"/>
          <p14:tracePt t="894090" x="7616825" y="3125788"/>
          <p14:tracePt t="894127" x="7616825" y="3465513"/>
          <p14:tracePt t="894156" x="7616825" y="3706813"/>
          <p14:tracePt t="894189" x="7616825" y="4044950"/>
          <p14:tracePt t="894214" x="7616825" y="4349750"/>
          <p14:tracePt t="894247" x="7616825" y="4849813"/>
          <p14:tracePt t="894281" x="7599363" y="5207000"/>
          <p14:tracePt t="894309" x="7581900" y="5546725"/>
          <p14:tracePt t="894341" x="7572375" y="5653088"/>
          <p14:tracePt t="894373" x="7554913" y="5697538"/>
          <p14:tracePt t="894406" x="7545388" y="5724525"/>
          <p14:tracePt t="897340" x="7545388" y="5599113"/>
          <p14:tracePt t="897373" x="7545388" y="5402263"/>
          <p14:tracePt t="897407" x="7545388" y="4992688"/>
          <p14:tracePt t="897440" x="7527925" y="4724400"/>
          <p14:tracePt t="897466" x="7527925" y="4635500"/>
          <p14:tracePt t="897502" x="7527925" y="4598988"/>
          <p14:tracePt t="897591" x="7527925" y="4608513"/>
          <p14:tracePt t="897621" x="7554913" y="4759325"/>
          <p14:tracePt t="897657" x="7564438" y="4973638"/>
          <p14:tracePt t="897683" x="7564438" y="5019675"/>
          <p14:tracePt t="897724" x="7564438" y="5027613"/>
          <p14:tracePt t="897782" x="7564438" y="4938713"/>
          <p14:tracePt t="897811" x="7554913" y="4741863"/>
          <p14:tracePt t="897843" x="7554913" y="4456113"/>
          <p14:tracePt t="897875" x="7554913" y="4402138"/>
          <p14:tracePt t="897908" x="7554913" y="4394200"/>
          <p14:tracePt t="897965" x="7554913" y="4537075"/>
          <p14:tracePt t="897996" x="7554913" y="4679950"/>
          <p14:tracePt t="898031" x="7510463" y="4965700"/>
          <p14:tracePt t="898058" x="7456488" y="5207000"/>
          <p14:tracePt t="898090" x="7296150" y="5527675"/>
          <p14:tracePt t="902974" x="7215188" y="5492750"/>
          <p14:tracePt t="903013" x="6946900" y="5376863"/>
          <p14:tracePt t="903048" x="6608763" y="5162550"/>
          <p14:tracePt t="903078" x="6411913" y="5037138"/>
          <p14:tracePt t="903099" x="6350000" y="5000625"/>
          <p14:tracePt t="903129" x="6330950" y="4992688"/>
          <p14:tracePt t="903174" x="6357938" y="4948238"/>
          <p14:tracePt t="903208" x="6643688" y="4813300"/>
          <p14:tracePt t="903234" x="6965950" y="4741863"/>
          <p14:tracePt t="903264" x="7421563" y="4706938"/>
          <p14:tracePt t="903280" x="7545388" y="4687888"/>
          <p14:tracePt t="903315" x="7680325" y="4652963"/>
          <p14:tracePt t="903345" x="7688263" y="4652963"/>
          <p14:tracePt t="903441" x="7446963" y="4662488"/>
          <p14:tracePt t="903466" x="7232650" y="4662488"/>
          <p14:tracePt t="903499" x="7064375" y="4652963"/>
          <p14:tracePt t="903532" x="7045325" y="4652963"/>
          <p14:tracePt t="903592" x="7054850" y="4652963"/>
          <p14:tracePt t="903625" x="7143750" y="4652963"/>
          <p14:tracePt t="903657" x="7394575" y="4679950"/>
          <p14:tracePt t="903691" x="7564438" y="4706938"/>
          <p14:tracePt t="903717" x="7599363" y="4706938"/>
          <p14:tracePt t="903797" x="7473950" y="4706938"/>
          <p14:tracePt t="903829" x="7135813" y="4697413"/>
          <p14:tracePt t="903863" x="6894513" y="4662488"/>
          <p14:tracePt t="903907" x="6858000" y="4652963"/>
          <p14:tracePt t="904014" x="6867525" y="4652963"/>
          <p14:tracePt t="904064" x="6875463" y="4652963"/>
          <p14:tracePt t="904174" x="6902450" y="4652963"/>
          <p14:tracePt t="904200" x="6929438" y="4652963"/>
          <p14:tracePt t="904232" x="6946900" y="4652963"/>
          <p14:tracePt t="904265" x="6956425" y="4652963"/>
          <p14:tracePt t="904299" x="6973888" y="4652963"/>
          <p14:tracePt t="904327" x="6983413" y="4652963"/>
          <p14:tracePt t="904362" x="7000875" y="4652963"/>
          <p14:tracePt t="904564" x="6956425" y="4652963"/>
          <p14:tracePt t="904593" x="6715125" y="4616450"/>
          <p14:tracePt t="904626" x="6421438" y="4564063"/>
          <p14:tracePt t="904658" x="6027738" y="4492625"/>
          <p14:tracePt t="904690" x="5867400" y="4448175"/>
          <p14:tracePt t="904716" x="5849938" y="4438650"/>
          <p14:tracePt t="904891" x="5857875" y="4438650"/>
          <p14:tracePt t="905014" x="5768975" y="4438650"/>
          <p14:tracePt t="905049" x="5214938" y="4340225"/>
          <p14:tracePt t="905076" x="4759325" y="4259263"/>
          <p14:tracePt t="905094" x="4438650" y="4187825"/>
          <p14:tracePt t="905126" x="4322763" y="4143375"/>
          <p14:tracePt t="905481" x="4251325" y="4143375"/>
          <p14:tracePt t="905518" x="4027488" y="4143375"/>
          <p14:tracePt t="905549" x="3938588" y="4143375"/>
          <p14:tracePt t="905575" x="3929063" y="4143375"/>
          <p14:tracePt t="905724" x="3956050" y="4143375"/>
          <p14:tracePt t="905749" x="4116388" y="4170363"/>
          <p14:tracePt t="905781" x="4491038" y="4259263"/>
          <p14:tracePt t="905815" x="4857750" y="4330700"/>
          <p14:tracePt t="905843" x="5037138" y="4384675"/>
          <p14:tracePt t="905875" x="5259388" y="4456113"/>
          <p14:tracePt t="905908" x="5518150" y="4554538"/>
          <p14:tracePt t="905936" x="5732463" y="4662488"/>
          <p14:tracePt t="905975" x="5946775" y="4724400"/>
          <p14:tracePt t="906000" x="6045200" y="4751388"/>
          <p14:tracePt t="906033" x="6099175" y="4751388"/>
          <p14:tracePt t="906157" x="5983288" y="4768850"/>
          <p14:tracePt t="906191" x="5778500" y="4759325"/>
          <p14:tracePt t="906225" x="5661025" y="4724400"/>
          <p14:tracePt t="906264" x="5510213" y="4652963"/>
          <p14:tracePt t="906299" x="5446713" y="4625975"/>
          <p14:tracePt t="906327" x="5438775" y="4616450"/>
          <p14:tracePt t="906359" x="5429250" y="4616450"/>
          <p14:tracePt t="906841" x="5429250" y="4608513"/>
          <p14:tracePt t="906874" x="5357813" y="4591050"/>
          <p14:tracePt t="906908" x="5108575" y="4581525"/>
          <p14:tracePt t="906941" x="4776788" y="4581525"/>
          <p14:tracePt t="906966" x="4394200" y="4554538"/>
          <p14:tracePt t="907000" x="3911600" y="4465638"/>
          <p14:tracePt t="907033" x="3724275" y="4421188"/>
          <p14:tracePt t="907060" x="3697288" y="4421188"/>
          <p14:tracePt t="907093" x="3697288" y="4411663"/>
          <p14:tracePt t="907247" x="3705225" y="4411663"/>
          <p14:tracePt t="907341" x="3705225" y="4402138"/>
          <p14:tracePt t="907441" x="3705225" y="4394200"/>
          <p14:tracePt t="907531" x="3724275" y="4394200"/>
          <p14:tracePt t="907641" x="3732213" y="4394200"/>
          <p14:tracePt t="907797" x="3732213" y="4384675"/>
          <p14:tracePt t="907924" x="3741738" y="4384675"/>
          <p14:tracePt t="908030" x="3741738" y="4376738"/>
          <p14:tracePt t="908091" x="3741738" y="4357688"/>
          <p14:tracePt t="908314" x="3741738" y="4349750"/>
          <p14:tracePt t="908581" x="3751263" y="4349750"/>
          <p14:tracePt t="908592" x="3751263" y="4340225"/>
          <p14:tracePt t="908626" x="3822700" y="4305300"/>
          <p14:tracePt t="908658" x="3919538" y="4251325"/>
          <p14:tracePt t="908691" x="3946525" y="4233863"/>
          <p14:tracePt t="908733" x="3956050" y="4224338"/>
          <p14:tracePt t="908782" x="3875088" y="4206875"/>
          <p14:tracePt t="908796" x="3822700" y="4197350"/>
          <p14:tracePt t="908830" x="3741738" y="4170363"/>
          <p14:tracePt t="908860" x="3705225" y="4170363"/>
          <p14:tracePt t="908892" x="3697288" y="4170363"/>
          <p14:tracePt t="908998" x="3724275" y="4170363"/>
          <p14:tracePt t="909033" x="3795713" y="4187825"/>
          <p14:tracePt t="909061" x="3840163" y="4187825"/>
          <p14:tracePt t="909093" x="3857625" y="4187825"/>
          <p14:tracePt t="909141" x="3875088" y="4187825"/>
          <p14:tracePt t="909208" x="3857625" y="4187825"/>
          <p14:tracePt t="909237" x="3803650" y="4179888"/>
          <p14:tracePt t="909265" x="3759200" y="4170363"/>
          <p14:tracePt t="909297" x="3697288" y="4162425"/>
          <p14:tracePt t="909328" x="3679825" y="4162425"/>
          <p14:tracePt t="909458" x="3751263" y="4162425"/>
          <p14:tracePt t="909484" x="3813175" y="4170363"/>
          <p14:tracePt t="909518" x="3857625" y="4170363"/>
          <p14:tracePt t="909549" x="3875088" y="4170363"/>
          <p14:tracePt t="909641" x="3751263" y="4143375"/>
          <p14:tracePt t="909675" x="3660775" y="4135438"/>
          <p14:tracePt t="909708" x="3643313" y="4125913"/>
          <p14:tracePt t="909814" x="3670300" y="4125913"/>
          <p14:tracePt t="909844" x="3759200" y="4143375"/>
          <p14:tracePt t="909876" x="3803650" y="4143375"/>
          <p14:tracePt t="909910" x="3840163" y="4143375"/>
          <p14:tracePt t="910065" x="3813175" y="4135438"/>
          <p14:tracePt t="910094" x="3803650" y="4135438"/>
          <p14:tracePt t="910142" x="3795713" y="4125913"/>
          <p14:tracePt t="910441" x="3795713" y="4116388"/>
          <p14:tracePt t="910576" x="3822700" y="4116388"/>
          <p14:tracePt t="910597" x="3840163" y="4116388"/>
          <p14:tracePt t="910627" x="3911600" y="4116388"/>
          <p14:tracePt t="910661" x="3938588" y="4116388"/>
          <p14:tracePt t="910708" x="3946525" y="4116388"/>
          <p14:tracePt t="910967" x="3929063" y="4116388"/>
          <p14:tracePt t="911000" x="3848100" y="4143375"/>
          <p14:tracePt t="911032" x="3724275" y="4170363"/>
          <p14:tracePt t="911061" x="3608388" y="4187825"/>
          <p14:tracePt t="911094" x="3571875" y="4187825"/>
          <p14:tracePt t="911129" x="3562350" y="4187825"/>
          <p14:tracePt t="911192" x="3571875" y="4197350"/>
          <p14:tracePt t="911217" x="3581400" y="4206875"/>
          <p14:tracePt t="911298" x="3509963" y="4187825"/>
          <p14:tracePt t="911327" x="3438525" y="4152900"/>
          <p14:tracePt t="911359" x="3411538" y="4125913"/>
          <p14:tracePt t="911458" x="3419475" y="4162425"/>
          <p14:tracePt t="911484" x="3438525" y="4170363"/>
          <p14:tracePt t="911517" x="3438525" y="4187825"/>
          <p14:tracePt t="911627" x="3438525" y="4170363"/>
          <p14:tracePt t="912081" x="3438525" y="4143375"/>
          <p14:tracePt t="912098" x="3438525" y="4108450"/>
          <p14:tracePt t="912125" x="3438525" y="4027488"/>
          <p14:tracePt t="912158" x="3446463" y="3840163"/>
          <p14:tracePt t="912192" x="3509963" y="3635375"/>
          <p14:tracePt t="912233" x="3581400" y="3473450"/>
          <p14:tracePt t="912268" x="3633788" y="3384550"/>
          <p14:tracePt t="912296" x="3660775" y="3303588"/>
          <p14:tracePt t="912331" x="3724275" y="3214688"/>
          <p14:tracePt t="912360" x="3759200" y="3179763"/>
          <p14:tracePt t="912392" x="3803650" y="3152775"/>
          <p14:tracePt t="912425" x="3857625" y="3108325"/>
          <p14:tracePt t="912458" x="3894138" y="3071813"/>
          <p14:tracePt t="912485" x="3965575" y="3009900"/>
          <p14:tracePt t="912519" x="4044950" y="2973388"/>
          <p14:tracePt t="912545" x="4152900" y="2901950"/>
          <p14:tracePt t="912577" x="4214813" y="2874963"/>
          <p14:tracePt t="912596" x="4276725" y="2857500"/>
          <p14:tracePt t="912627" x="4295775" y="2830513"/>
          <p14:tracePt t="912659" x="4367213" y="2813050"/>
          <p14:tracePt t="912686" x="4411663" y="2786063"/>
          <p14:tracePt t="912725" x="4473575" y="2778125"/>
          <p14:tracePt t="912758" x="4518025" y="2751138"/>
          <p14:tracePt t="912783" x="4537075" y="2751138"/>
          <p14:tracePt t="912810" x="4572000" y="2741613"/>
          <p14:tracePt t="912848" x="4598988" y="2732088"/>
          <p14:tracePt t="912877" x="4616450" y="2724150"/>
          <p14:tracePt t="912909" x="4660900" y="2714625"/>
          <p14:tracePt t="912942" x="4705350" y="2687638"/>
          <p14:tracePt t="912975" x="4795838" y="2652713"/>
          <p14:tracePt t="913000" x="4857750" y="2635250"/>
          <p14:tracePt t="913032" x="4973638" y="2608263"/>
          <p14:tracePt t="913065" x="5064125" y="2589213"/>
          <p14:tracePt t="913093" x="5126038" y="2589213"/>
          <p14:tracePt t="913125" x="5170488" y="2571750"/>
          <p14:tracePt t="913158" x="5303838" y="2563813"/>
          <p14:tracePt t="913192" x="5465763" y="2563813"/>
          <p14:tracePt t="913225" x="5643563" y="2563813"/>
          <p14:tracePt t="913250" x="5751513" y="2563813"/>
          <p14:tracePt t="913283" x="5840413" y="2563813"/>
          <p14:tracePt t="913317" x="5983288" y="2563813"/>
          <p14:tracePt t="913346" x="6116638" y="2536825"/>
          <p14:tracePt t="913378" x="6278563" y="2517775"/>
          <p14:tracePt t="913407" x="6357938" y="2517775"/>
          <p14:tracePt t="913442" x="6500813" y="2527300"/>
          <p14:tracePt t="913475" x="6616700" y="2544763"/>
          <p14:tracePt t="913500" x="6697663" y="2571750"/>
          <p14:tracePt t="913533" x="6796088" y="2616200"/>
          <p14:tracePt t="913566" x="6875463" y="2652713"/>
          <p14:tracePt t="913594" x="6965950" y="2687638"/>
          <p14:tracePt t="913626" x="7018338" y="2714625"/>
          <p14:tracePt t="913658" x="7072313" y="2741613"/>
          <p14:tracePt t="913692" x="7135813" y="2795588"/>
          <p14:tracePt t="913725" x="7180263" y="2857500"/>
          <p14:tracePt t="913765" x="7215188" y="2911475"/>
          <p14:tracePt t="913800" x="7224713" y="2982913"/>
          <p14:tracePt t="913829" x="7232650" y="3027363"/>
          <p14:tracePt t="913863" x="7251700" y="3063875"/>
          <p14:tracePt t="913895" x="7251700" y="3081338"/>
          <p14:tracePt t="913920" x="7259638" y="3089275"/>
          <p14:tracePt t="913959" x="7269163" y="3125788"/>
          <p14:tracePt t="913987" x="7269163" y="3143250"/>
          <p14:tracePt t="914017" x="7286625" y="3187700"/>
          <p14:tracePt t="914049" x="7286625" y="3206750"/>
          <p14:tracePt t="914082" x="7296150" y="3224213"/>
          <p14:tracePt t="914093" x="7304088" y="3232150"/>
          <p14:tracePt t="914125" x="7304088" y="3241675"/>
          <p14:tracePt t="914158" x="7323138" y="3278188"/>
          <p14:tracePt t="914192" x="7331075" y="3322638"/>
          <p14:tracePt t="914225" x="7358063" y="3402013"/>
          <p14:tracePt t="914250" x="7367588" y="3465513"/>
          <p14:tracePt t="914282" x="7375525" y="3517900"/>
          <p14:tracePt t="914315" x="7402513" y="3571875"/>
          <p14:tracePt t="914343" x="7402513" y="3616325"/>
          <p14:tracePt t="914375" x="7402513" y="3670300"/>
          <p14:tracePt t="914408" x="7402513" y="3697288"/>
          <p14:tracePt t="914442" x="7402513" y="3724275"/>
          <p14:tracePt t="914509" x="7402513" y="3733800"/>
          <p14:tracePt t="915082" x="7493000" y="3571875"/>
          <p14:tracePt t="915093" x="7518400" y="3527425"/>
          <p14:tracePt t="915126" x="7554913" y="3473450"/>
          <p14:tracePt t="915175" x="7554913" y="3465513"/>
          <p14:tracePt t="915225" x="7554913" y="3455988"/>
          <p14:tracePt t="915408" x="7554913" y="3465513"/>
          <p14:tracePt t="915442" x="7554913" y="3581400"/>
          <p14:tracePt t="915467" x="7589838" y="3822700"/>
          <p14:tracePt t="915503" x="7599363" y="4064000"/>
          <p14:tracePt t="915542" x="7599363" y="4116388"/>
          <p14:tracePt t="915583" x="7616825" y="4206875"/>
          <p14:tracePt t="915598" x="7616825" y="4295775"/>
          <p14:tracePt t="915625" x="7616825" y="4330700"/>
          <p14:tracePt t="915659" x="7616825" y="4340225"/>
          <p14:tracePt t="915742" x="7616825" y="4206875"/>
          <p14:tracePt t="915782" x="7581900" y="3768725"/>
          <p14:tracePt t="915812" x="7564438" y="3455988"/>
          <p14:tracePt t="915844" x="7572375" y="3295650"/>
          <p14:tracePt t="915877" x="7572375" y="3232150"/>
          <p14:tracePt t="915909" x="7572375" y="3214688"/>
          <p14:tracePt t="916081" x="7572375" y="3224213"/>
          <p14:tracePt t="916098" x="7572375" y="3232150"/>
          <p14:tracePt t="916127" x="7572375" y="3251200"/>
          <p14:tracePt t="916159" x="7572375" y="3268663"/>
          <p14:tracePt t="916192" x="7572375" y="3340100"/>
          <p14:tracePt t="916225" x="7545388" y="3563938"/>
          <p14:tracePt t="916249" x="7527925" y="3805238"/>
          <p14:tracePt t="916282" x="7518400" y="4125913"/>
          <p14:tracePt t="916317" x="7500938" y="4286250"/>
          <p14:tracePt t="916343" x="7483475" y="4394200"/>
          <p14:tracePt t="916376" x="7483475" y="4608513"/>
          <p14:tracePt t="916395" x="7483475" y="4687888"/>
          <p14:tracePt t="916428" x="7483475" y="4956175"/>
          <p14:tracePt t="916452" x="7473950" y="5197475"/>
          <p14:tracePt t="916485" x="7456488" y="5608638"/>
          <p14:tracePt t="916517" x="7456488" y="5867400"/>
          <p14:tracePt t="916546" x="7439025" y="6064250"/>
          <p14:tracePt t="916579" x="7375525" y="6261100"/>
          <p14:tracePt t="916598" x="7358063" y="6323013"/>
          <p14:tracePt t="916630" x="7350125" y="6367463"/>
          <p14:tracePt t="916662" x="7350125" y="6403975"/>
          <p14:tracePt t="916832" x="7350125" y="6367463"/>
          <p14:tracePt t="916861" x="7340600" y="6261100"/>
          <p14:tracePt t="916894" x="7385050" y="5911850"/>
          <p14:tracePt t="916927" x="7421563" y="5519738"/>
          <p14:tracePt t="916976" x="7456488" y="4849813"/>
          <p14:tracePt t="917015" x="7456488" y="4330700"/>
          <p14:tracePt t="917050" x="7456488" y="3902075"/>
          <p14:tracePt t="917078" x="7456488" y="3679825"/>
          <p14:tracePt t="917097" x="7456488" y="3544888"/>
          <p14:tracePt t="917127" x="7456488" y="3509963"/>
          <p14:tracePt t="917161" x="7456488" y="3500438"/>
          <p14:tracePt t="917259" x="7456488" y="3536950"/>
          <p14:tracePt t="917298" x="7456488" y="3563938"/>
          <p14:tracePt t="917327" x="7456488" y="3652838"/>
          <p14:tracePt t="917359" x="7456488" y="3795713"/>
          <p14:tracePt t="917393" x="7456488" y="4019550"/>
          <p14:tracePt t="917426" x="7473950" y="4268788"/>
          <p14:tracePt t="917459" x="7510463" y="4492625"/>
          <p14:tracePt t="917492" x="7527925" y="4830763"/>
          <p14:tracePt t="917517" x="7527925" y="5027613"/>
          <p14:tracePt t="917549" x="7527925" y="5251450"/>
          <p14:tracePt t="917583" x="7527925" y="5394325"/>
          <p14:tracePt t="917598" x="7527925" y="5500688"/>
          <p14:tracePt t="917629" x="7527925" y="5599113"/>
          <p14:tracePt t="917661" x="7518400" y="5680075"/>
          <p14:tracePt t="917693" x="7518400" y="5724525"/>
          <p14:tracePt t="917718" x="7518400" y="5768975"/>
          <p14:tracePt t="917752" x="7518400" y="5805488"/>
          <p14:tracePt t="917786" x="7518400" y="5832475"/>
          <p14:tracePt t="917814" x="7518400" y="5840413"/>
          <p14:tracePt t="917844" x="7518400" y="5849938"/>
          <p14:tracePt t="917992" x="7510463" y="5840413"/>
          <p14:tracePt t="918018" x="7500938" y="5795963"/>
          <p14:tracePt t="918051" x="7500938" y="5527675"/>
          <p14:tracePt t="918078" x="7510463" y="5286375"/>
          <p14:tracePt t="918097" x="7510463" y="5027613"/>
          <p14:tracePt t="918129" x="7527925" y="4759325"/>
          <p14:tracePt t="918161" x="7581900" y="4367213"/>
          <p14:tracePt t="918194" x="7608888" y="4224338"/>
          <p14:tracePt t="918222" x="7608888" y="4143375"/>
          <p14:tracePt t="918251" x="7616825" y="4054475"/>
          <p14:tracePt t="918283" x="7616825" y="4000500"/>
          <p14:tracePt t="918313" x="7616825" y="3992563"/>
          <p14:tracePt t="918426" x="7635875" y="4019550"/>
          <p14:tracePt t="918459" x="7635875" y="4037013"/>
          <p14:tracePt t="918484" x="7616825" y="4098925"/>
          <p14:tracePt t="918518" x="7518400" y="4187825"/>
          <p14:tracePt t="918551" x="7466013" y="4214813"/>
          <p14:tracePt t="918599" x="7466013" y="4224338"/>
          <p14:tracePt t="918643" x="7564438" y="4305300"/>
          <p14:tracePt t="918676" x="7670800" y="4384675"/>
          <p14:tracePt t="918709" x="7724775" y="4448175"/>
          <p14:tracePt t="918766" x="7707313" y="4456113"/>
          <p14:tracePt t="918797" x="7643813" y="4456113"/>
          <p14:tracePt t="918832" x="7527925" y="4402138"/>
          <p14:tracePt t="918862" x="7466013" y="4384675"/>
          <p14:tracePt t="918891" x="7466013" y="4376738"/>
          <p14:tracePt t="918976" x="7537450" y="4376738"/>
          <p14:tracePt t="919002" x="7581900" y="4384675"/>
          <p14:tracePt t="919034" x="7599363" y="4384675"/>
          <p14:tracePt t="919099" x="7500938" y="4384675"/>
          <p14:tracePt t="919128" x="7421563" y="4384675"/>
          <p14:tracePt t="919160" x="7375525" y="4394200"/>
          <p14:tracePt t="919350" x="7375525" y="4402138"/>
          <p14:tracePt t="919396" x="7394575" y="4402138"/>
          <p14:tracePt t="921643" x="7635875" y="4367213"/>
          <p14:tracePt t="921676" x="7894638" y="4305300"/>
          <p14:tracePt t="921709" x="7974013" y="4278313"/>
          <p14:tracePt t="921735" x="8018463" y="4259263"/>
          <p14:tracePt t="921768" x="8072438" y="4259263"/>
          <p14:tracePt t="921801" x="8126413" y="4278313"/>
          <p14:tracePt t="921829" x="8143875" y="4286250"/>
          <p14:tracePt t="921861" x="8188325" y="4295775"/>
          <p14:tracePt t="921893" x="8232775" y="4305300"/>
          <p14:tracePt t="921926" x="8278813" y="4322763"/>
          <p14:tracePt t="921959" x="8286750" y="4322763"/>
          <p14:tracePt t="922003" x="8296275" y="4330700"/>
          <p14:tracePt t="922043" x="8304213" y="4330700"/>
          <p14:tracePt t="922143" x="8304213" y="4340225"/>
          <p14:tracePt t="922193" x="8313738" y="4349750"/>
          <p14:tracePt t="922226" x="8323263" y="4367213"/>
          <p14:tracePt t="922276" x="8323263" y="4376738"/>
          <p14:tracePt t="922315" x="8323263" y="4394200"/>
          <p14:tracePt t="922743" x="8323263" y="4384675"/>
          <p14:tracePt t="922816" x="8323263" y="4376738"/>
          <p14:tracePt t="922893" x="8323263" y="4367213"/>
          <p14:tracePt t="922943" x="8313738" y="4367213"/>
          <p14:tracePt t="923000" x="8304213" y="4367213"/>
          <p14:tracePt t="923050" x="8304213" y="4357688"/>
          <p14:tracePt t="923095" x="8296275" y="4357688"/>
          <p14:tracePt t="923243" x="8286750" y="4349750"/>
          <p14:tracePt t="923316" x="8259763" y="4340225"/>
          <p14:tracePt t="923345" x="8232775" y="4322763"/>
          <p14:tracePt t="923377" x="8161338" y="4313238"/>
          <p14:tracePt t="923411" x="8116888" y="4305300"/>
          <p14:tracePt t="923443" x="8099425" y="4305300"/>
          <p14:tracePt t="923476" x="8081963" y="4295775"/>
          <p14:tracePt t="923533" x="8045450" y="4286250"/>
          <p14:tracePt t="923565" x="7974013" y="4286250"/>
          <p14:tracePt t="923595" x="7840663" y="4268788"/>
          <p14:tracePt t="923631" x="7786688" y="4268788"/>
          <p14:tracePt t="923676" x="7751763" y="4268788"/>
          <p14:tracePt t="923711" x="7688263" y="4268788"/>
          <p14:tracePt t="923737" x="7670800" y="4268788"/>
          <p14:tracePt t="923782" x="7661275" y="4268788"/>
          <p14:tracePt t="923832" x="7653338" y="4268788"/>
          <p14:tracePt t="923877" x="7653338" y="4259263"/>
          <p14:tracePt t="923960" x="7653338" y="4251325"/>
          <p14:tracePt t="923987" x="7670800" y="4251325"/>
          <p14:tracePt t="924019" x="7769225" y="4251325"/>
          <p14:tracePt t="924052" x="7912100" y="4251325"/>
          <p14:tracePt t="924079" x="8099425" y="4251325"/>
          <p14:tracePt t="924097" x="8116888" y="4251325"/>
          <p14:tracePt t="924130" x="8153400" y="4251325"/>
          <p14:tracePt t="924162" x="8180388" y="4251325"/>
          <p14:tracePt t="924188" x="8197850" y="4251325"/>
          <p14:tracePt t="924243" x="8215313" y="4251325"/>
          <p14:tracePt t="924316" x="8215313" y="4241800"/>
          <p14:tracePt t="924377" x="8215313" y="4233863"/>
          <p14:tracePt t="924493" x="8215313" y="4214813"/>
          <p14:tracePt t="924833" x="8215313" y="4206875"/>
          <p14:tracePt t="925210" x="8207375" y="4197350"/>
          <p14:tracePt t="926100" x="8207375" y="4187825"/>
          <p14:tracePt t="926193" x="8197850" y="4187825"/>
          <p14:tracePt t="926366" x="8197850" y="4179888"/>
          <p14:tracePt t="926427" x="8188325" y="4179888"/>
          <p14:tracePt t="926455" x="8170863" y="4179888"/>
          <p14:tracePt t="926493" x="8126413" y="4170363"/>
          <p14:tracePt t="926519" x="8045450" y="4170363"/>
          <p14:tracePt t="926550" x="7921625" y="4143375"/>
          <p14:tracePt t="926585" x="7823200" y="4143375"/>
          <p14:tracePt t="926599" x="7796213" y="4143375"/>
          <p14:tracePt t="926627" x="7786688" y="4143375"/>
          <p14:tracePt t="926660" x="7778750" y="4135438"/>
          <p14:tracePt t="926693" x="7769225" y="4135438"/>
          <p14:tracePt t="927193" x="7724775" y="4135438"/>
          <p14:tracePt t="927227" x="7554913" y="4135438"/>
          <p14:tracePt t="927253" x="7466013" y="4152900"/>
          <p14:tracePt t="927286" x="7402513" y="4152900"/>
          <p14:tracePt t="927377" x="7473950" y="4152900"/>
          <p14:tracePt t="927410" x="7608888" y="4179888"/>
          <p14:tracePt t="927444" x="7626350" y="4179888"/>
          <p14:tracePt t="927517" x="7537450" y="4179888"/>
          <p14:tracePt t="927547" x="7466013" y="4179888"/>
          <p14:tracePt t="927581" x="7439025" y="4179888"/>
          <p14:tracePt t="927660" x="7473950" y="4179888"/>
          <p14:tracePt t="927693" x="7545388" y="4206875"/>
          <p14:tracePt t="927727" x="7572375" y="4206875"/>
          <p14:tracePt t="927816" x="7545388" y="4206875"/>
          <p14:tracePt t="927847" x="7518400" y="4187825"/>
          <p14:tracePt t="927910" x="7518400" y="4179888"/>
          <p14:tracePt t="927960" x="7581900" y="4179888"/>
          <p14:tracePt t="927989" x="7643813" y="4179888"/>
          <p14:tracePt t="928017" x="7688263" y="4179888"/>
          <p14:tracePt t="928054" x="7697788" y="4179888"/>
          <p14:tracePt t="928100" x="7653338" y="4179888"/>
          <p14:tracePt t="928101" x="7616825" y="4170363"/>
          <p14:tracePt t="928129" x="7537450" y="4170363"/>
          <p14:tracePt t="928161" x="7483475" y="4152900"/>
          <p14:tracePt t="928261" x="7589838" y="4162425"/>
          <p14:tracePt t="928299" x="7885113" y="4179888"/>
          <p14:tracePt t="928329" x="8081963" y="4152900"/>
          <p14:tracePt t="928361" x="8207375" y="4152900"/>
          <p14:tracePt t="928393" x="8215313" y="4152900"/>
          <p14:tracePt t="928427" x="8224838" y="4152900"/>
          <p14:tracePt t="928460" x="8224838" y="4143375"/>
          <p14:tracePt t="928486" x="8188325" y="4135438"/>
          <p14:tracePt t="928522" x="8161338" y="4116388"/>
          <p14:tracePt t="928600" x="8215313" y="4116388"/>
          <p14:tracePt t="928629" x="8259763" y="4116388"/>
          <p14:tracePt t="928662" x="8278813" y="4116388"/>
          <p14:tracePt t="928743" x="8215313" y="4116388"/>
          <p14:tracePt t="928769" x="8126413" y="4108450"/>
          <p14:tracePt t="928802" x="8072438" y="4108450"/>
          <p14:tracePt t="928830" x="8072438" y="4098925"/>
          <p14:tracePt t="928862" x="8089900" y="4098925"/>
          <p14:tracePt t="928896" x="8215313" y="4125913"/>
          <p14:tracePt t="928928" x="8259763" y="4125913"/>
          <p14:tracePt t="928960" x="8286750" y="4135438"/>
          <p14:tracePt t="929027" x="8259763" y="4125913"/>
          <p14:tracePt t="929055" x="8242300" y="4125913"/>
          <p14:tracePt t="929084" x="8224838" y="4116388"/>
          <p14:tracePt t="929100" x="8215313" y="4116388"/>
          <p14:tracePt t="929144" x="8116888" y="4116388"/>
          <p14:tracePt t="929178" x="7939088" y="4116388"/>
          <p14:tracePt t="929213" x="7688263" y="4135438"/>
          <p14:tracePt t="929239" x="7581900" y="4135438"/>
          <p14:tracePt t="929267" x="7537450" y="4143375"/>
          <p14:tracePt t="929299" x="7527925" y="4143375"/>
          <p14:tracePt t="929367" x="7572375" y="4170363"/>
          <p14:tracePt t="929399" x="7616825" y="4187825"/>
          <p14:tracePt t="929429" x="7626350" y="4187825"/>
          <p14:tracePt t="929477" x="7537450" y="4187825"/>
          <p14:tracePt t="929503" x="7429500" y="4187825"/>
          <p14:tracePt t="929536" x="7340600" y="4170363"/>
          <p14:tracePt t="929628" x="7375525" y="4170363"/>
          <p14:tracePt t="929660" x="7429500" y="4197350"/>
          <p14:tracePt t="929694" x="7439025" y="4197350"/>
          <p14:tracePt t="929778" x="7358063" y="4179888"/>
          <p14:tracePt t="929819" x="7232650" y="4135438"/>
          <p14:tracePt t="929849" x="7215188" y="4125913"/>
          <p14:tracePt t="929911" x="7304088" y="4143375"/>
          <p14:tracePt t="929943" x="7412038" y="4170363"/>
          <p14:tracePt t="929977" x="7483475" y="4179888"/>
          <p14:tracePt t="930027" x="7493000" y="4179888"/>
          <p14:tracePt t="930067" x="7446963" y="4179888"/>
          <p14:tracePt t="930096" x="7429500" y="4179888"/>
          <p14:tracePt t="930129" x="7412038" y="4170363"/>
          <p14:tracePt t="930227" x="7429500" y="4170363"/>
          <p14:tracePt t="930253" x="7456488" y="4170363"/>
          <p14:tracePt t="930285" x="7466013" y="4170363"/>
          <p14:tracePt t="930361" x="7439025" y="4170363"/>
          <p14:tracePt t="930396" x="7412038" y="4170363"/>
          <p14:tracePt t="930429" x="7375525" y="4170363"/>
          <p14:tracePt t="930456" x="7367588" y="4162425"/>
          <p14:tracePt t="930511" x="7456488" y="4162425"/>
          <p14:tracePt t="930550" x="7572375" y="4162425"/>
          <p14:tracePt t="930580" x="7581900" y="4162425"/>
          <p14:tracePt t="930644" x="7483475" y="4162425"/>
          <p14:tracePt t="930677" x="7350125" y="4162425"/>
          <p14:tracePt t="930710" x="7340600" y="4162425"/>
          <p14:tracePt t="930744" x="7331075" y="4162425"/>
          <p14:tracePt t="932585" x="7412038" y="4162425"/>
          <p14:tracePt t="932600" x="7446963" y="4162425"/>
          <p14:tracePt t="932629" x="7493000" y="4162425"/>
          <p14:tracePt t="932661" x="7500938" y="4162425"/>
          <p14:tracePt t="932817" x="7493000" y="4162425"/>
          <p14:tracePt t="932847" x="7473950" y="4152900"/>
          <p14:tracePt t="932928" x="7500938" y="4152900"/>
          <p14:tracePt t="932961" x="7661275" y="4152900"/>
          <p14:tracePt t="932987" x="7697788" y="4152900"/>
          <p14:tracePt t="933019" x="7715250" y="4152900"/>
          <p14:tracePt t="933085" x="7608888" y="4152900"/>
          <p14:tracePt t="933099" x="7537450" y="4152900"/>
          <p14:tracePt t="933133" x="7402513" y="4162425"/>
          <p14:tracePt t="933164" x="7375525" y="4162425"/>
          <p14:tracePt t="933228" x="7394575" y="4170363"/>
          <p14:tracePt t="933255" x="7412038" y="4170363"/>
          <p14:tracePt t="933287" x="7429500" y="4170363"/>
          <p14:tracePt t="933318" x="7439025" y="4170363"/>
          <p14:tracePt t="933378" x="7421563" y="4170363"/>
          <p14:tracePt t="933584" x="7429500" y="4170363"/>
          <p14:tracePt t="940929" x="7242175" y="4170363"/>
          <p14:tracePt t="940962" x="6875463" y="4170363"/>
          <p14:tracePt t="940995" x="6545263" y="4170363"/>
          <p14:tracePt t="941028" x="5884863" y="4162425"/>
          <p14:tracePt t="941051" x="5500688" y="4143375"/>
          <p14:tracePt t="941085" x="5143500" y="4143375"/>
          <p14:tracePt t="941099" x="5064125" y="4143375"/>
          <p14:tracePt t="941129" x="5027613" y="4143375"/>
          <p14:tracePt t="941512" x="4848225" y="4197350"/>
          <p14:tracePt t="941553" x="4402138" y="4322763"/>
          <p14:tracePt t="941586" x="3875088" y="4384675"/>
          <p14:tracePt t="941600" x="3759200" y="4384675"/>
          <p14:tracePt t="941633" x="3562350" y="4402138"/>
          <p14:tracePt t="941664" x="3544888" y="4402138"/>
          <p14:tracePt t="941745" x="3544888" y="4411663"/>
          <p14:tracePt t="941818" x="3554413" y="4411663"/>
          <p14:tracePt t="942102" x="3562350" y="4411663"/>
          <p14:tracePt t="942352" x="3581400" y="4411663"/>
          <p14:tracePt t="942381" x="3616325" y="4411663"/>
          <p14:tracePt t="942414" x="3714750" y="4394200"/>
          <p14:tracePt t="942447" x="3803650" y="4367213"/>
          <p14:tracePt t="942479" x="3840163" y="4367213"/>
          <p14:tracePt t="942505" x="3894138" y="4357688"/>
          <p14:tracePt t="942536" x="3911600" y="4349750"/>
          <p14:tracePt t="942573" x="3946525" y="4349750"/>
          <p14:tracePt t="942600" x="3965575" y="4349750"/>
          <p14:tracePt t="942632" x="4037013" y="4384675"/>
          <p14:tracePt t="942663" x="4116388" y="4500563"/>
          <p14:tracePt t="942695" x="4170363" y="4679950"/>
          <p14:tracePt t="942729" x="4179888" y="4706938"/>
          <p14:tracePt t="942779" x="4214813" y="4714875"/>
          <p14:tracePt t="942818" x="4313238" y="4733925"/>
          <p14:tracePt t="942852" x="4500563" y="4697413"/>
          <p14:tracePt t="942881" x="4633913" y="4652963"/>
          <p14:tracePt t="942913" x="4759325" y="4598988"/>
          <p14:tracePt t="942946" x="4830763" y="4537075"/>
          <p14:tracePt t="942979" x="4884738" y="4456113"/>
          <p14:tracePt t="943005" x="4911725" y="4367213"/>
          <p14:tracePt t="943038" x="4921250" y="4251325"/>
          <p14:tracePt t="943071" x="4921250" y="4179888"/>
          <p14:tracePt t="943098" x="4830763" y="4019550"/>
          <p14:tracePt t="943131" x="4572000" y="3643313"/>
          <p14:tracePt t="943162" x="4510088" y="3581400"/>
          <p14:tracePt t="943196" x="4446588" y="3571875"/>
          <p14:tracePt t="943229" x="4394200" y="3571875"/>
          <p14:tracePt t="943262" x="4251325" y="3571875"/>
          <p14:tracePt t="943295" x="4062413" y="3598863"/>
          <p14:tracePt t="943319" x="4000500" y="3625850"/>
          <p14:tracePt t="943352" x="3983038" y="3652838"/>
          <p14:tracePt t="943412" x="3965575" y="3679825"/>
          <p14:tracePt t="943445" x="3946525" y="3759200"/>
          <p14:tracePt t="943479" x="3867150" y="3929063"/>
          <p14:tracePt t="943512" x="3830638" y="4019550"/>
          <p14:tracePt t="943536" x="3830638" y="4081463"/>
          <p14:tracePt t="943569" x="3830638" y="4162425"/>
          <p14:tracePt t="943602" x="3830638" y="4224338"/>
          <p14:tracePt t="943631" x="3830638" y="4295775"/>
          <p14:tracePt t="943664" x="3840163" y="4367213"/>
          <p14:tracePt t="943683" x="3840163" y="4384675"/>
          <p14:tracePt t="943709" x="3840163" y="4429125"/>
          <p14:tracePt t="943745" x="3867150" y="4537075"/>
          <p14:tracePt t="943779" x="3894138" y="4652963"/>
          <p14:tracePt t="943801" x="3911600" y="4724400"/>
          <p14:tracePt t="943835" x="3965575" y="4813300"/>
          <p14:tracePt t="943863" x="3990975" y="4849813"/>
          <p14:tracePt t="943896" x="4037013" y="4884738"/>
          <p14:tracePt t="943929" x="4081463" y="4902200"/>
          <p14:tracePt t="943962" x="4133850" y="4911725"/>
          <p14:tracePt t="943995" x="4187825" y="4911725"/>
          <p14:tracePt t="944029" x="4286250" y="4894263"/>
          <p14:tracePt t="944068" x="4446588" y="4813300"/>
          <p14:tracePt t="944102" x="4527550" y="4768850"/>
          <p14:tracePt t="944130" x="4643438" y="4714875"/>
          <p14:tracePt t="944162" x="4679950" y="4706938"/>
          <p14:tracePt t="944195" x="4697413" y="4706938"/>
          <p14:tracePt t="944229" x="4705350" y="4706938"/>
          <p14:tracePt t="950048" x="3919538" y="4448175"/>
          <p14:tracePt t="950066" x="3894138" y="4448175"/>
          <p14:tracePt t="950115" x="3894138" y="4465638"/>
          <p14:tracePt t="950154" x="3919538" y="4492625"/>
          <p14:tracePt t="950186" x="3956050" y="4510088"/>
          <p14:tracePt t="950212" x="3965575" y="4510088"/>
          <p14:tracePt t="950280" x="3759200" y="4421188"/>
          <p14:tracePt t="950307" x="3500438" y="4330700"/>
          <p14:tracePt t="950336" x="3446463" y="4313238"/>
          <p14:tracePt t="950413" x="3509963" y="4322763"/>
          <p14:tracePt t="950446" x="3679825" y="4367213"/>
          <p14:tracePt t="950480" x="3724275" y="4384675"/>
          <p14:tracePt t="950513" x="3732213" y="4384675"/>
          <p14:tracePt t="950586" x="3705225" y="4376738"/>
          <p14:tracePt t="950663" x="3813175" y="4376738"/>
          <p14:tracePt t="950697" x="4044950" y="4384675"/>
          <p14:tracePt t="950731" x="4089400" y="4384675"/>
          <p14:tracePt t="950803" x="4000500" y="4394200"/>
          <p14:tracePt t="950839" x="3822700" y="4411663"/>
          <p14:tracePt t="950867" x="3751263" y="4421188"/>
          <p14:tracePt t="950899" x="3751263" y="4438650"/>
          <p14:tracePt t="950931" x="3759200" y="4448175"/>
          <p14:tracePt t="950964" x="3795713" y="4473575"/>
          <p14:tracePt t="951103" x="3795713" y="4429125"/>
          <p14:tracePt t="951133" x="3795713" y="4384675"/>
          <p14:tracePt t="951164" x="3795713" y="4376738"/>
          <p14:tracePt t="951196" x="3795713" y="4367213"/>
          <p14:tracePt t="951263" x="3795713" y="4411663"/>
          <p14:tracePt t="951303" x="3813175" y="4581525"/>
          <p14:tracePt t="951338" x="3813175" y="4706938"/>
          <p14:tracePt t="951365" x="3822700" y="4741863"/>
          <p14:tracePt t="951397" x="3822700" y="4751388"/>
          <p14:tracePt t="951463" x="3840163" y="4591050"/>
          <p14:tracePt t="951496" x="3848100" y="4394200"/>
          <p14:tracePt t="951521" x="3867150" y="4313238"/>
          <p14:tracePt t="951604" x="3867150" y="4322763"/>
          <p14:tracePt t="951633" x="3867150" y="4394200"/>
          <p14:tracePt t="951666" x="3867150" y="4500563"/>
          <p14:tracePt t="951697" x="3867150" y="4643438"/>
          <p14:tracePt t="951730" x="3867150" y="4697413"/>
          <p14:tracePt t="951796" x="3857625" y="4697413"/>
          <p14:tracePt t="951821" x="3848100" y="4662488"/>
          <p14:tracePt t="951854" x="3848100" y="4448175"/>
          <p14:tracePt t="951882" x="3857625" y="4224338"/>
          <p14:tracePt t="951914" x="3875088" y="4116388"/>
          <p14:tracePt t="951996" x="3884613" y="4170363"/>
          <p14:tracePt t="952022" x="3884613" y="4278313"/>
          <p14:tracePt t="952053" x="3884613" y="4438650"/>
          <p14:tracePt t="952086" x="3884613" y="4554538"/>
          <p14:tracePt t="952101" x="3884613" y="4564063"/>
          <p14:tracePt t="952196" x="3884613" y="4537075"/>
          <p14:tracePt t="952230" x="3875088" y="4448175"/>
          <p14:tracePt t="952263" x="3875088" y="4349750"/>
          <p14:tracePt t="952287" x="3875088" y="4259263"/>
          <p14:tracePt t="952321" x="3875088" y="4206875"/>
          <p14:tracePt t="952354" x="3875088" y="4187825"/>
          <p14:tracePt t="952396" x="3875088" y="4206875"/>
          <p14:tracePt t="952430" x="3875088" y="4421188"/>
          <p14:tracePt t="952463" x="3830638" y="4714875"/>
          <p14:tracePt t="952496" x="3830638" y="4902200"/>
          <p14:tracePt t="952521" x="3830638" y="4921250"/>
          <p14:tracePt t="952557" x="3830638" y="4929188"/>
          <p14:tracePt t="952603" x="3813175" y="4894263"/>
          <p14:tracePt t="952632" x="3803650" y="4849813"/>
          <p14:tracePt t="952664" x="3803650" y="4643438"/>
          <p14:tracePt t="952696" x="3813175" y="4402138"/>
          <p14:tracePt t="952730" x="3875088" y="4098925"/>
          <p14:tracePt t="952763" x="3875088" y="4054475"/>
          <p14:tracePt t="952802" x="3884613" y="4054475"/>
          <p14:tracePt t="952852" x="3902075" y="4135438"/>
          <p14:tracePt t="952881" x="3902075" y="4402138"/>
          <p14:tracePt t="952913" x="3902075" y="4714875"/>
          <p14:tracePt t="952947" x="3902075" y="4759325"/>
          <p14:tracePt t="953047" x="3902075" y="4608513"/>
          <p14:tracePt t="953087" x="3911600" y="4438650"/>
          <p14:tracePt t="953102" x="3911600" y="4421188"/>
          <p14:tracePt t="953134" x="3911600" y="4411663"/>
          <p14:tracePt t="953180" x="3929063" y="4438650"/>
          <p14:tracePt t="953213" x="3929063" y="4545013"/>
          <p14:tracePt t="953246" x="3938588" y="4759325"/>
          <p14:tracePt t="953280" x="3938588" y="4822825"/>
          <p14:tracePt t="953304" x="3938588" y="4830763"/>
          <p14:tracePt t="953369" x="3938588" y="4805363"/>
          <p14:tracePt t="953398" x="3938588" y="4759325"/>
          <p14:tracePt t="953430" x="3938588" y="4635500"/>
          <p14:tracePt t="953463" x="3938588" y="4581525"/>
          <p14:tracePt t="953513" x="3946525" y="4643438"/>
          <p14:tracePt t="953537" x="3946525" y="4714875"/>
          <p14:tracePt t="953571" x="3946525" y="4759325"/>
          <p14:tracePt t="953663" x="3946525" y="4741863"/>
          <p14:tracePt t="953696" x="3946525" y="4724400"/>
          <p14:tracePt t="953763" x="3946525" y="4795838"/>
          <p14:tracePt t="953797" x="3946525" y="4867275"/>
          <p14:tracePt t="953822" x="3946525" y="4876800"/>
          <p14:tracePt t="953913" x="3946525" y="4849813"/>
          <p14:tracePt t="953947" x="3946525" y="4840288"/>
          <p14:tracePt t="953980" x="3946525" y="4822825"/>
          <p14:tracePt t="954063" x="3946525" y="4840288"/>
          <p14:tracePt t="954103" x="3946525" y="4857750"/>
          <p14:tracePt t="954132" x="3946525" y="4867275"/>
          <p14:tracePt t="954180" x="3946525" y="4876800"/>
          <p14:tracePt t="954246" x="3946525" y="4884738"/>
          <p14:tracePt t="954663" x="3946525" y="4902200"/>
          <p14:tracePt t="954820" x="3946525" y="4894263"/>
          <p14:tracePt t="954849" x="3946525" y="4884738"/>
          <p14:tracePt t="954882" x="3938588" y="4867275"/>
          <p14:tracePt t="954916" x="3938588" y="4786313"/>
          <p14:tracePt t="954948" x="4010025" y="4572000"/>
          <p14:tracePt t="954966" x="4037013" y="4527550"/>
          <p14:tracePt t="954998" x="4054475" y="4492625"/>
          <p14:tracePt t="955047" x="4071938" y="4500563"/>
          <p14:tracePt t="955085" x="4062413" y="4616450"/>
          <p14:tracePt t="955107" x="4037013" y="4714875"/>
          <p14:tracePt t="955152" x="4010025" y="4805363"/>
          <p14:tracePt t="955182" x="4000500" y="4830763"/>
          <p14:tracePt t="960665" x="3911600" y="4714875"/>
          <p14:tracePt t="960700" x="3598863" y="4206875"/>
          <p14:tracePt t="960732" x="3286125" y="3635375"/>
          <p14:tracePt t="960757" x="3170238" y="3375025"/>
          <p14:tracePt t="960791" x="3143250" y="3286125"/>
          <p14:tracePt t="960837" x="3170238" y="3286125"/>
          <p14:tracePt t="960867" x="3322638" y="3357563"/>
          <p14:tracePt t="960901" x="3446463" y="3411538"/>
          <p14:tracePt t="960931" x="3490913" y="3429000"/>
          <p14:tracePt t="960964" x="3544888" y="3411538"/>
          <p14:tracePt t="960998" x="3652838" y="3303588"/>
          <p14:tracePt t="961031" x="3741738" y="3179763"/>
          <p14:tracePt t="961055" x="3813175" y="3081338"/>
          <p14:tracePt t="961088" x="3840163" y="3009900"/>
          <p14:tracePt t="961109" x="3840163" y="3000375"/>
          <p14:tracePt t="961153" x="3840163" y="29924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Forwarding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Why does load wait for the store retirement </a:t>
            </a:r>
            <a:r>
              <a:rPr lang="en-US" kern="1200" dirty="0">
                <a:solidFill>
                  <a:sysClr val="windowText" lastClr="000000"/>
                </a:solidFill>
                <a:latin typeface="Calibri"/>
                <a:cs typeface="Arial" charset="0"/>
              </a:rPr>
              <a:t>in case of </a:t>
            </a: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overlapping?.. </a:t>
            </a:r>
          </a:p>
          <a:p>
            <a:pPr marL="342900" lvl="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b="1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Improvement: </a:t>
            </a: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load can take data of the overlapping store</a:t>
            </a:r>
          </a:p>
          <a:p>
            <a:pPr marL="342900" lvl="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It is called </a:t>
            </a:r>
            <a:r>
              <a:rPr lang="en-US" b="1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Store Forwarding</a:t>
            </a:r>
          </a:p>
          <a:p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2226362" y="1377681"/>
            <a:ext cx="2786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6075" lvl="1">
              <a:spcBef>
                <a:spcPts val="1200"/>
              </a:spcBef>
              <a:buClr>
                <a:srgbClr val="061922"/>
              </a:buClr>
              <a:defRPr/>
            </a:pPr>
            <a:r>
              <a:rPr lang="en-US" sz="2400" dirty="0" smtClean="0">
                <a:solidFill>
                  <a:sysClr val="windowText" lastClr="000000"/>
                </a:solidFill>
                <a:latin typeface="Calibri"/>
              </a:rPr>
              <a:t>Only </a:t>
            </a: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for simplicity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2777511"/>
      </p:ext>
    </p:extLst>
  </p:cSld>
  <p:clrMapOvr>
    <a:masterClrMapping/>
  </p:clrMapOvr>
  <p:transition advTm="21271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85" x="3509963" y="2849563"/>
          <p14:tracePt t="5720" x="3143250" y="2697163"/>
          <p14:tracePt t="5748" x="1438275" y="1795463"/>
          <p14:tracePt t="5781" x="1223963" y="1652588"/>
          <p14:tracePt t="5814" x="1179513" y="1608138"/>
          <p14:tracePt t="6169" x="1062038" y="1554163"/>
          <p14:tracePt t="6203" x="884238" y="1465263"/>
          <p14:tracePt t="6232" x="822325" y="1438275"/>
          <p14:tracePt t="6265" x="785813" y="1428750"/>
          <p14:tracePt t="6469" x="839788" y="1438275"/>
          <p14:tracePt t="6498" x="893763" y="1455738"/>
          <p14:tracePt t="6531" x="928688" y="1465263"/>
          <p14:tracePt t="6564" x="973138" y="1465263"/>
          <p14:tracePt t="6598" x="1017588" y="1465263"/>
          <p14:tracePt t="6631" x="1071563" y="1465263"/>
          <p14:tracePt t="6653" x="1108075" y="1465263"/>
          <p14:tracePt t="6687" x="1160463" y="1465263"/>
          <p14:tracePt t="6720" x="1179513" y="1465263"/>
          <p14:tracePt t="7614" x="1268413" y="1446213"/>
          <p14:tracePt t="7648" x="1357313" y="1438275"/>
          <p14:tracePt t="7671" x="1411288" y="1438275"/>
          <p14:tracePt t="7688" x="1438275" y="1438275"/>
          <p14:tracePt t="7720" x="1500188" y="1438275"/>
          <p14:tracePt t="7749" x="1544638" y="1438275"/>
          <p14:tracePt t="7781" x="1571625" y="1438275"/>
          <p14:tracePt t="7814" x="1608138" y="1446213"/>
          <p14:tracePt t="7847" x="1633538" y="1446213"/>
          <p14:tracePt t="7881" x="1660525" y="1446213"/>
          <p14:tracePt t="7899" x="1679575" y="1446213"/>
          <p14:tracePt t="7920" x="1697038" y="1446213"/>
          <p14:tracePt t="7952" x="1714500" y="1446213"/>
          <p14:tracePt t="7986" x="1751013" y="1446213"/>
          <p14:tracePt t="8031" x="1758950" y="1446213"/>
          <p14:tracePt t="8064" x="1768475" y="1446213"/>
          <p14:tracePt t="8098" x="1785938" y="1446213"/>
          <p14:tracePt t="8131" x="1803400" y="1446213"/>
          <p14:tracePt t="8164" x="1847850" y="1446213"/>
          <p14:tracePt t="8202" x="1938338" y="1438275"/>
          <p14:tracePt t="8232" x="1982788" y="1438275"/>
          <p14:tracePt t="8264" x="2036763" y="1438275"/>
          <p14:tracePt t="8298" x="2116138" y="1438275"/>
          <p14:tracePt t="8331" x="2205038" y="1438275"/>
          <p14:tracePt t="8364" x="2251075" y="1438275"/>
          <p14:tracePt t="8398" x="2312988" y="1438275"/>
          <p14:tracePt t="8420" x="2339975" y="1438275"/>
          <p14:tracePt t="8453" x="2347913" y="1438275"/>
          <p14:tracePt t="8482" x="2357438" y="1438275"/>
          <p14:tracePt t="8935" x="2455863" y="1419225"/>
          <p14:tracePt t="8970" x="2608263" y="1393825"/>
          <p14:tracePt t="8999" x="2697163" y="1393825"/>
          <p14:tracePt t="9031" x="2795588" y="1393825"/>
          <p14:tracePt t="9064" x="2884488" y="1393825"/>
          <p14:tracePt t="9098" x="2955925" y="1411288"/>
          <p14:tracePt t="9131" x="2982913" y="1411288"/>
          <p14:tracePt t="9164" x="3044825" y="1411288"/>
          <p14:tracePt t="9187" x="3071813" y="1411288"/>
          <p14:tracePt t="9220" x="3152775" y="1411288"/>
          <p14:tracePt t="9249" x="3232150" y="1419225"/>
          <p14:tracePt t="9281" x="3348038" y="1419225"/>
          <p14:tracePt t="9315" x="3375025" y="1438275"/>
          <p14:tracePt t="9648" x="3517900" y="1438275"/>
          <p14:tracePt t="9670" x="3670300" y="1428750"/>
          <p14:tracePt t="9703" x="3848100" y="1411288"/>
          <p14:tracePt t="9736" x="3965575" y="1401763"/>
          <p14:tracePt t="9765" x="4081463" y="1401763"/>
          <p14:tracePt t="9798" x="4108450" y="1401763"/>
          <p14:tracePt t="9831" x="4133850" y="1401763"/>
          <p14:tracePt t="9898" x="4170363" y="1401763"/>
          <p14:tracePt t="9921" x="4179888" y="1401763"/>
          <p14:tracePt t="9953" x="4197350" y="1401763"/>
          <p14:tracePt t="9982" x="4224338" y="1401763"/>
          <p14:tracePt t="10015" x="4241800" y="1401763"/>
          <p14:tracePt t="10065" x="4268788" y="1401763"/>
          <p14:tracePt t="10115" x="4276725" y="1401763"/>
          <p14:tracePt t="10220" x="4259263" y="1384300"/>
          <p14:tracePt t="10249" x="4197350" y="1384300"/>
          <p14:tracePt t="10281" x="3840163" y="1357313"/>
          <p14:tracePt t="10315" x="3330575" y="1322388"/>
          <p14:tracePt t="10348" x="2928938" y="1322388"/>
          <p14:tracePt t="10381" x="2286000" y="1330325"/>
          <p14:tracePt t="10400" x="2098675" y="1330325"/>
          <p14:tracePt t="10437" x="2036763" y="1322388"/>
          <p14:tracePt t="10748" x="1776413" y="1322388"/>
          <p14:tracePt t="10782" x="1374775" y="1303338"/>
          <p14:tracePt t="10815" x="1196975" y="1303338"/>
          <p14:tracePt t="10848" x="1116013" y="1303338"/>
          <p14:tracePt t="10881" x="1108075" y="1303338"/>
          <p14:tracePt t="10970" x="1160463" y="1303338"/>
          <p14:tracePt t="10999" x="1231900" y="1303338"/>
          <p14:tracePt t="11032" x="1411288" y="1303338"/>
          <p14:tracePt t="11065" x="1704975" y="1295400"/>
          <p14:tracePt t="11098" x="2017713" y="1295400"/>
          <p14:tracePt t="11131" x="2214563" y="1303338"/>
          <p14:tracePt t="11165" x="2347913" y="1303338"/>
          <p14:tracePt t="11203" x="2357438" y="1303338"/>
          <p14:tracePt t="11238" x="2108200" y="1276350"/>
          <p14:tracePt t="11266" x="1847850" y="1276350"/>
          <p14:tracePt t="11298" x="1724025" y="1276350"/>
          <p14:tracePt t="11331" x="1714500" y="1268413"/>
          <p14:tracePt t="11381" x="2098675" y="1214438"/>
          <p14:tracePt t="11400" x="2224088" y="1214438"/>
          <p14:tracePt t="11421" x="2357438" y="1223963"/>
          <p14:tracePt t="11454" x="2384425" y="1250950"/>
          <p14:tracePt t="11483" x="2251075" y="1347788"/>
          <p14:tracePt t="11515" x="2017713" y="1374775"/>
          <p14:tracePt t="11548" x="1911350" y="1285875"/>
          <p14:tracePt t="11582" x="1884363" y="1133475"/>
          <p14:tracePt t="11615" x="2036763" y="1036638"/>
          <p14:tracePt t="11648" x="2241550" y="1017588"/>
          <p14:tracePt t="11671" x="2276475" y="1071563"/>
          <p14:tracePt t="11704" x="2276475" y="1196975"/>
          <p14:tracePt t="11733" x="2133600" y="1411288"/>
          <p14:tracePt t="11765" x="2009775" y="1438275"/>
          <p14:tracePt t="11798" x="1857375" y="1374775"/>
          <p14:tracePt t="11832" x="1847850" y="1276350"/>
          <p14:tracePt t="11865" x="2160588" y="1133475"/>
          <p14:tracePt t="11898" x="2411413" y="1125538"/>
          <p14:tracePt t="11921" x="2446338" y="1125538"/>
          <p14:tracePt t="11970" x="2347913" y="1214438"/>
          <p14:tracePt t="11999" x="2197100" y="1258888"/>
          <p14:tracePt t="12032" x="2108200" y="1258888"/>
          <p14:tracePt t="12065" x="2108200" y="1241425"/>
          <p14:tracePt t="12098" x="2276475" y="1179513"/>
          <p14:tracePt t="12132" x="2660650" y="1143000"/>
          <p14:tracePt t="12165" x="2751138" y="1143000"/>
          <p14:tracePt t="12203" x="2741613" y="1223963"/>
          <p14:tracePt t="12233" x="2581275" y="1330325"/>
          <p14:tracePt t="12265" x="2322513" y="1384300"/>
          <p14:tracePt t="12298" x="2276475" y="1384300"/>
          <p14:tracePt t="12332" x="2268538" y="1384300"/>
          <p14:tracePt t="12365" x="2312988" y="1347788"/>
          <p14:tracePt t="12398" x="2741613" y="1295400"/>
          <p14:tracePt t="12422" x="3054350" y="1303338"/>
          <p14:tracePt t="12454" x="3303588" y="1401763"/>
          <p14:tracePt t="12487" x="3330575" y="1419225"/>
          <p14:tracePt t="13832" x="3598863" y="1285875"/>
          <p14:tracePt t="13866" x="3803650" y="1241425"/>
          <p14:tracePt t="13899" x="4116388" y="1223963"/>
          <p14:tracePt t="13921" x="4313238" y="1231900"/>
          <p14:tracePt t="13954" x="4465638" y="1285875"/>
          <p14:tracePt t="13988" x="4554538" y="1322388"/>
          <p14:tracePt t="14016" x="4581525" y="1322388"/>
          <p14:tracePt t="14065" x="4589463" y="1322388"/>
          <p14:tracePt t="14266" x="4598988" y="1330325"/>
          <p14:tracePt t="14299" x="4608513" y="1330325"/>
          <p14:tracePt t="14332" x="4616450" y="1330325"/>
          <p14:tracePt t="14549" x="4510088" y="1339850"/>
          <p14:tracePt t="14582" x="4402138" y="1339850"/>
          <p14:tracePt t="14615" x="4322763" y="1339850"/>
          <p14:tracePt t="14649" x="4303713" y="1339850"/>
          <p14:tracePt t="14672" x="4303713" y="1357313"/>
          <p14:tracePt t="14749" x="4330700" y="1366838"/>
          <p14:tracePt t="14782" x="4384675" y="1366838"/>
          <p14:tracePt t="14815" x="4438650" y="1374775"/>
          <p14:tracePt t="14849" x="4491038" y="1374775"/>
          <p14:tracePt t="14882" x="4537075" y="1374775"/>
          <p14:tracePt t="14900" x="4545013" y="1374775"/>
          <p14:tracePt t="14921" x="4554538" y="1374775"/>
          <p14:tracePt t="14954" x="4572000" y="1374775"/>
          <p14:tracePt t="14986" x="4589463" y="1374775"/>
          <p14:tracePt t="15032" x="4616450" y="1374775"/>
          <p14:tracePt t="15065" x="4652963" y="1384300"/>
          <p14:tracePt t="15099" x="4687888" y="1393825"/>
          <p14:tracePt t="15116" x="4697413" y="1393825"/>
          <p14:tracePt t="15165" x="4714875" y="1401763"/>
          <p14:tracePt t="15188" x="4724400" y="1401763"/>
          <p14:tracePt t="15221" x="4732338" y="1401763"/>
          <p14:tracePt t="15266" x="4751388" y="1401763"/>
          <p14:tracePt t="15366" x="4759325" y="1401763"/>
          <p14:tracePt t="15433" x="4768850" y="1401763"/>
          <p14:tracePt t="15565" x="4776788" y="1401763"/>
          <p14:tracePt t="15615" x="4822825" y="1419225"/>
          <p14:tracePt t="15649" x="4956175" y="1446213"/>
          <p14:tracePt t="15672" x="5045075" y="1455738"/>
          <p14:tracePt t="15704" x="5089525" y="1473200"/>
          <p14:tracePt t="15738" x="5180013" y="1482725"/>
          <p14:tracePt t="15767" x="5251450" y="1490663"/>
          <p14:tracePt t="15799" x="5295900" y="1490663"/>
          <p14:tracePt t="15832" x="5322888" y="1490663"/>
          <p14:tracePt t="19220" x="5313363" y="1490663"/>
          <p14:tracePt t="19299" x="5303838" y="1490663"/>
          <p14:tracePt t="19366" x="5295900" y="1490663"/>
          <p14:tracePt t="19434" x="5259388" y="1490663"/>
          <p14:tracePt t="19471" x="5232400" y="1490663"/>
          <p14:tracePt t="19505" x="5160963" y="1490663"/>
          <p14:tracePt t="19534" x="5099050" y="1490663"/>
          <p14:tracePt t="19566" x="5054600" y="1490663"/>
          <p14:tracePt t="19599" x="5037138" y="1490663"/>
          <p14:tracePt t="19666" x="5018088" y="1490663"/>
          <p14:tracePt t="19688" x="4983163" y="1490663"/>
          <p14:tracePt t="19721" x="4929188" y="1490663"/>
          <p14:tracePt t="19750" x="4857750" y="1482725"/>
          <p14:tracePt t="19783" x="4830763" y="1482725"/>
          <p14:tracePt t="19816" x="4822825" y="1482725"/>
          <p14:tracePt t="19849" x="4803775" y="1482725"/>
          <p14:tracePt t="19882" x="4714875" y="1465263"/>
          <p14:tracePt t="19901" x="4643438" y="1465263"/>
          <p14:tracePt t="19933" x="4419600" y="1446213"/>
          <p14:tracePt t="19971" x="4322763" y="1446213"/>
          <p14:tracePt t="20000" x="4303713" y="1446213"/>
          <p14:tracePt t="20032" x="4276725" y="1446213"/>
          <p14:tracePt t="20333" x="3813175" y="1446213"/>
          <p14:tracePt t="20366" x="3500438" y="1465263"/>
          <p14:tracePt t="20400" x="3251200" y="1473200"/>
          <p14:tracePt t="20423" x="3214688" y="1473200"/>
          <p14:tracePt t="20455" x="3160713" y="1482725"/>
          <p14:tracePt t="20489" x="3143250" y="1490663"/>
          <p14:tracePt t="20517" x="3133725" y="1509713"/>
          <p14:tracePt t="20566" x="3081338" y="1517650"/>
          <p14:tracePt t="20599" x="2982913" y="1527175"/>
          <p14:tracePt t="20632" x="2919413" y="1527175"/>
          <p14:tracePt t="20666" x="2840038" y="1554163"/>
          <p14:tracePt t="20688" x="2679700" y="1616075"/>
          <p14:tracePt t="20721" x="2295525" y="1795463"/>
          <p14:tracePt t="20750" x="2108200" y="1884363"/>
          <p14:tracePt t="20783" x="1955800" y="1911350"/>
          <p14:tracePt t="20816" x="1919288" y="1920875"/>
          <p14:tracePt t="20849" x="1911350" y="1920875"/>
          <p14:tracePt t="20933" x="1946275" y="1920875"/>
          <p14:tracePt t="20988" x="1955800" y="1920875"/>
          <p14:tracePt t="21049" x="1965325" y="1920875"/>
          <p14:tracePt t="21237" x="2000250" y="1920875"/>
          <p14:tracePt t="21267" x="2071688" y="1911350"/>
          <p14:tracePt t="21300" x="2276475" y="1874838"/>
          <p14:tracePt t="21333" x="2465388" y="1830388"/>
          <p14:tracePt t="21366" x="2633663" y="1803400"/>
          <p14:tracePt t="21399" x="2732088" y="1776413"/>
          <p14:tracePt t="21422" x="2813050" y="1768475"/>
          <p14:tracePt t="21456" x="2874963" y="1751013"/>
          <p14:tracePt t="21489" x="2982913" y="1741488"/>
          <p14:tracePt t="21517" x="3044825" y="1731963"/>
          <p14:tracePt t="21550" x="3125788" y="1731963"/>
          <p14:tracePt t="21583" x="3179763" y="1731963"/>
          <p14:tracePt t="21616" x="3214688" y="1731963"/>
          <p14:tracePt t="21649" x="3259138" y="1731963"/>
          <p14:tracePt t="21683" x="3313113" y="1731963"/>
          <p14:tracePt t="21721" x="3367088" y="1741488"/>
          <p14:tracePt t="21750" x="3429000" y="1758950"/>
          <p14:tracePt t="21783" x="3500438" y="1768475"/>
          <p14:tracePt t="21816" x="3527425" y="1776413"/>
          <p14:tracePt t="21849" x="3562350" y="1776413"/>
          <p14:tracePt t="21883" x="3589338" y="1776413"/>
          <p14:tracePt t="21901" x="3598863" y="1776413"/>
          <p14:tracePt t="21933" x="3633788" y="1785938"/>
          <p14:tracePt t="21971" x="3687763" y="1795463"/>
          <p14:tracePt t="22000" x="3724275" y="1812925"/>
          <p14:tracePt t="22033" x="3732213" y="1812925"/>
          <p14:tracePt t="22066" x="3741738" y="1812925"/>
          <p14:tracePt t="22633" x="3759200" y="1812925"/>
          <p14:tracePt t="22666" x="3803650" y="1785938"/>
          <p14:tracePt t="22689" x="3822700" y="1785938"/>
          <p14:tracePt t="22722" x="3848100" y="1776413"/>
          <p14:tracePt t="22750" x="3857625" y="1768475"/>
          <p14:tracePt t="22783" x="3875088" y="1768475"/>
          <p14:tracePt t="22833" x="3884613" y="1758950"/>
          <p14:tracePt t="22938" x="3894138" y="1758950"/>
          <p14:tracePt t="22972" x="3902075" y="1812925"/>
          <p14:tracePt t="23001" x="3902075" y="1839913"/>
          <p14:tracePt t="23050" x="3902075" y="1857375"/>
          <p14:tracePt t="23222" x="3902075" y="1849438"/>
          <p14:tracePt t="23267" x="3902075" y="1839913"/>
          <p14:tracePt t="23383" x="3902075" y="1830388"/>
          <p14:tracePt t="23439" x="3919538" y="1830388"/>
          <p14:tracePt t="23488" x="3919538" y="1822450"/>
          <p14:tracePt t="23649" x="3919538" y="1812925"/>
          <p14:tracePt t="23766" x="3919538" y="1803400"/>
          <p14:tracePt t="23850" x="3919538" y="1795463"/>
          <p14:tracePt t="23900" x="3919538" y="1776413"/>
          <p14:tracePt t="24816" x="3929063" y="1768475"/>
          <p14:tracePt t="24850" x="3938588" y="1751013"/>
          <p14:tracePt t="24883" x="3938588" y="1741488"/>
          <p14:tracePt t="24901" x="3946525" y="1741488"/>
          <p14:tracePt t="24923" x="3946525" y="1731963"/>
          <p14:tracePt t="25504" x="3938588" y="1731963"/>
          <p14:tracePt t="25934" x="3929063" y="1731963"/>
          <p14:tracePt t="26238" x="3911600" y="1731963"/>
          <p14:tracePt t="28367" x="3902075" y="1731963"/>
          <p14:tracePt t="28884" x="3894138" y="1751013"/>
          <p14:tracePt t="28901" x="3884613" y="1751013"/>
          <p14:tracePt t="28955" x="3875088" y="1751013"/>
          <p14:tracePt t="28989" x="3857625" y="1751013"/>
          <p14:tracePt t="29018" x="3795713" y="1758950"/>
          <p14:tracePt t="29051" x="3768725" y="1776413"/>
          <p14:tracePt t="29084" x="3732213" y="1776413"/>
          <p14:tracePt t="29117" x="3714750" y="1785938"/>
          <p14:tracePt t="29167" x="3705225" y="1785938"/>
          <p14:tracePt t="29222" x="3687763" y="1785938"/>
          <p14:tracePt t="29300" x="3670300" y="1785938"/>
          <p14:tracePt t="29334" x="3660775" y="1785938"/>
          <p14:tracePt t="29367" x="3652838" y="1785938"/>
          <p14:tracePt t="29401" x="3643313" y="1785938"/>
          <p14:tracePt t="74908" x="3616325" y="1795463"/>
          <p14:tracePt t="74939" x="3438525" y="1901825"/>
          <p14:tracePt t="74973" x="3259138" y="1965325"/>
          <p14:tracePt t="74995" x="3071813" y="2036763"/>
          <p14:tracePt t="75028" x="2822575" y="2108200"/>
          <p14:tracePt t="75061" x="2741613" y="2143125"/>
          <p14:tracePt t="75090" x="2643188" y="2197100"/>
          <p14:tracePt t="75123" x="2589213" y="2303463"/>
          <p14:tracePt t="75156" x="2562225" y="2339975"/>
          <p14:tracePt t="75189" x="2554288" y="2366963"/>
          <p14:tracePt t="75223" x="2554288" y="2374900"/>
          <p14:tracePt t="75246" x="2544763" y="2374900"/>
          <p14:tracePt t="75279" x="2527300" y="2374900"/>
          <p14:tracePt t="75312" x="2401888" y="2374900"/>
          <p14:tracePt t="75340" x="2251075" y="2374900"/>
          <p14:tracePt t="75373" x="1982788" y="2374900"/>
          <p14:tracePt t="75406" x="1822450" y="2374900"/>
          <p14:tracePt t="75440" x="1731963" y="2401888"/>
          <p14:tracePt t="75473" x="1714500" y="2411413"/>
          <p14:tracePt t="75544" x="1714500" y="2420938"/>
          <p14:tracePt t="75689" x="1751013" y="2420938"/>
          <p14:tracePt t="75723" x="1776413" y="2411413"/>
          <p14:tracePt t="75746" x="1803400" y="2411413"/>
          <p14:tracePt t="75778" x="1830388" y="2401888"/>
          <p14:tracePt t="75812" x="1866900" y="2401888"/>
          <p14:tracePt t="75840" x="1901825" y="2393950"/>
          <p14:tracePt t="75873" x="1919288" y="2393950"/>
          <p14:tracePt t="75906" x="1955800" y="2393950"/>
          <p14:tracePt t="75940" x="1990725" y="2393950"/>
          <p14:tracePt t="75973" x="2036763" y="2393950"/>
          <p14:tracePt t="75996" x="2089150" y="2374900"/>
          <p14:tracePt t="76028" x="2143125" y="2374900"/>
          <p14:tracePt t="76062" x="2197100" y="2366963"/>
          <p14:tracePt t="76090" x="2241550" y="2366963"/>
          <p14:tracePt t="76123" x="2312988" y="2366963"/>
          <p14:tracePt t="76156" x="2330450" y="2357438"/>
          <p14:tracePt t="76189" x="2357438" y="2357438"/>
          <p14:tracePt t="76223" x="2401888" y="2357438"/>
          <p14:tracePt t="76261" x="2419350" y="2357438"/>
          <p14:tracePt t="76311" x="2428875" y="2357438"/>
          <p14:tracePt t="76356" x="2446338" y="2357438"/>
          <p14:tracePt t="76406" x="2455863" y="2357438"/>
          <p14:tracePt t="76440" x="2473325" y="2349500"/>
          <p14:tracePt t="76473" x="2490788" y="2349500"/>
          <p14:tracePt t="76495" x="2517775" y="2339975"/>
          <p14:tracePt t="76529" x="2527300" y="2339975"/>
          <p14:tracePt t="76573" x="2536825" y="2339975"/>
          <p14:tracePt t="76606" x="2544763" y="2339975"/>
          <p14:tracePt t="76639" x="2554288" y="2339975"/>
          <p14:tracePt t="76673" x="2581275" y="2330450"/>
          <p14:tracePt t="76706" x="2598738" y="2330450"/>
          <p14:tracePt t="76740" x="2616200" y="2330450"/>
          <p14:tracePt t="76762" x="2633663" y="2330450"/>
          <p14:tracePt t="76795" x="2660650" y="2330450"/>
          <p14:tracePt t="76840" x="2679700" y="2330450"/>
          <p14:tracePt t="76873" x="2697163" y="2330450"/>
          <p14:tracePt t="76906" x="2714625" y="2322513"/>
          <p14:tracePt t="76939" x="2751138" y="2322513"/>
          <p14:tracePt t="76973" x="2795588" y="2303463"/>
          <p14:tracePt t="76995" x="2803525" y="2303463"/>
          <p14:tracePt t="77028" x="2830513" y="2303463"/>
          <p14:tracePt t="77062" x="2847975" y="2303463"/>
          <p14:tracePt t="77091" x="2874963" y="2303463"/>
          <p14:tracePt t="77123" x="2901950" y="2295525"/>
          <p14:tracePt t="77173" x="2938463" y="2295525"/>
          <p14:tracePt t="77206" x="2946400" y="2295525"/>
          <p14:tracePt t="77239" x="2965450" y="2295525"/>
          <p14:tracePt t="77262" x="2973388" y="2295525"/>
          <p14:tracePt t="77295" x="2982913" y="2295525"/>
          <p14:tracePt t="77339" x="3000375" y="2295525"/>
          <p14:tracePt t="77407" x="3009900" y="2295525"/>
          <p14:tracePt t="77573" x="3017838" y="2295525"/>
          <p14:tracePt t="77606" x="3044825" y="2295525"/>
          <p14:tracePt t="77639" x="3081338" y="2295525"/>
          <p14:tracePt t="77673" x="3089275" y="2295525"/>
          <p14:tracePt t="77706" x="3098800" y="2295525"/>
          <p14:tracePt t="77746" x="3108325" y="2295525"/>
          <p14:tracePt t="77856" x="3116263" y="2295525"/>
          <p14:tracePt t="77907" x="3125788" y="2295525"/>
          <p14:tracePt t="77940" x="3160713" y="2312988"/>
          <p14:tracePt t="77989" x="3170238" y="2322513"/>
          <p14:tracePt t="78012" x="3179763" y="2330450"/>
          <p14:tracePt t="78045" x="3179763" y="2339975"/>
          <p14:tracePt t="78074" x="3187700" y="2349500"/>
          <p14:tracePt t="78140" x="3187700" y="2357438"/>
          <p14:tracePt t="78206" x="3197225" y="2357438"/>
          <p14:tracePt t="78278" x="3232150" y="2357438"/>
          <p14:tracePt t="78311" x="3286125" y="2322513"/>
          <p14:tracePt t="78340" x="3357563" y="2303463"/>
          <p14:tracePt t="78373" x="3394075" y="2303463"/>
          <p14:tracePt t="78406" x="3446463" y="2303463"/>
          <p14:tracePt t="78440" x="3517900" y="2303463"/>
          <p14:tracePt t="78473" x="3536950" y="2303463"/>
          <p14:tracePt t="78496" x="3544888" y="2303463"/>
          <p14:tracePt t="79606" x="3446463" y="2303463"/>
          <p14:tracePt t="79640" x="3205163" y="2303463"/>
          <p14:tracePt t="79673" x="3027363" y="2303463"/>
          <p14:tracePt t="79706" x="2938463" y="2303463"/>
          <p14:tracePt t="79740" x="2919413" y="2303463"/>
          <p14:tracePt t="79762" x="2847975" y="2303463"/>
          <p14:tracePt t="79795" x="2724150" y="2330450"/>
          <p14:tracePt t="79824" x="2714625" y="2330450"/>
          <p14:tracePt t="79857" x="2705100" y="2330450"/>
          <p14:tracePt t="80028" x="2751138" y="2330450"/>
          <p14:tracePt t="80062" x="2822575" y="2303463"/>
          <p14:tracePt t="80091" x="2847975" y="2303463"/>
          <p14:tracePt t="80123" x="2901950" y="2295525"/>
          <p14:tracePt t="80156" x="2955925" y="2295525"/>
          <p14:tracePt t="80190" x="2982913" y="2295525"/>
          <p14:tracePt t="80223" x="3036888" y="2295525"/>
          <p14:tracePt t="80246" x="3098800" y="2295525"/>
          <p14:tracePt t="80279" x="3187700" y="2278063"/>
          <p14:tracePt t="80312" x="3251200" y="2278063"/>
          <p14:tracePt t="80341" x="3394075" y="2268538"/>
          <p14:tracePt t="80373" x="3500438" y="2251075"/>
          <p14:tracePt t="80407" x="3857625" y="2160588"/>
          <p14:tracePt t="80441" x="4384675" y="2125663"/>
          <p14:tracePt t="80473" x="4840288" y="2160588"/>
          <p14:tracePt t="80496" x="5180013" y="2232025"/>
          <p14:tracePt t="80529" x="5303838" y="2251075"/>
          <p14:tracePt t="80857" x="5759450" y="2206625"/>
          <p14:tracePt t="80890" x="6081713" y="2170113"/>
          <p14:tracePt t="80908" x="6367463" y="2152650"/>
          <p14:tracePt t="80940" x="6751638" y="2135188"/>
          <p14:tracePt t="80973" x="6973888" y="2143125"/>
          <p14:tracePt t="81007" x="7207250" y="2187575"/>
          <p14:tracePt t="81029" x="7296150" y="2187575"/>
          <p14:tracePt t="81062" x="7412038" y="2197100"/>
          <p14:tracePt t="81090" x="7429500" y="2197100"/>
          <p14:tracePt t="81123" x="7446963" y="2197100"/>
          <p14:tracePt t="81190" x="7180263" y="2268538"/>
          <p14:tracePt t="81223" x="6929438" y="2286000"/>
          <p14:tracePt t="81247" x="6884988" y="2286000"/>
          <p14:tracePt t="81279" x="6875463" y="2286000"/>
          <p14:tracePt t="81357" x="7170738" y="2286000"/>
          <p14:tracePt t="81390" x="7466013" y="2286000"/>
          <p14:tracePt t="81408" x="7483475" y="2286000"/>
          <p14:tracePt t="81441" x="7518400" y="2286000"/>
          <p14:tracePt t="81490" x="7224713" y="2286000"/>
          <p14:tracePt t="81512" x="7153275" y="2286000"/>
          <p14:tracePt t="81545" x="7072313" y="2286000"/>
          <p14:tracePt t="81574" x="7064375" y="2286000"/>
          <p14:tracePt t="81623" x="7232650" y="2286000"/>
          <p14:tracePt t="81657" x="7331075" y="2278063"/>
          <p14:tracePt t="81690" x="7385050" y="2268538"/>
          <p14:tracePt t="81740" x="7269163" y="2268538"/>
          <p14:tracePt t="81762" x="7010400" y="2268538"/>
          <p14:tracePt t="81796" x="6831013" y="2268538"/>
          <p14:tracePt t="81825" x="6823075" y="2268538"/>
          <p14:tracePt t="81907" x="6911975" y="2268538"/>
          <p14:tracePt t="81940" x="7064375" y="2268538"/>
          <p14:tracePt t="81973" x="7089775" y="2268538"/>
          <p14:tracePt t="81997" x="7108825" y="2268538"/>
          <p14:tracePt t="82062" x="7010400" y="2268538"/>
          <p14:tracePt t="82091" x="6956425" y="2268538"/>
          <p14:tracePt t="82124" x="6921500" y="2268538"/>
          <p14:tracePt t="82490" x="6911975" y="2268538"/>
          <p14:tracePt t="82545" x="6867525" y="2278063"/>
          <p14:tracePt t="82574" x="6831013" y="2286000"/>
          <p14:tracePt t="82607" x="6804025" y="2303463"/>
          <p14:tracePt t="82640" x="6786563" y="2312988"/>
          <p14:tracePt t="82673" x="6697663" y="2349500"/>
          <p14:tracePt t="82707" x="6589713" y="2411413"/>
          <p14:tracePt t="82740" x="6518275" y="2438400"/>
          <p14:tracePt t="82763" x="6510338" y="2438400"/>
          <p14:tracePt t="82796" x="6492875" y="2446338"/>
          <p14:tracePt t="82824" x="6446838" y="2446338"/>
          <p14:tracePt t="82857" x="6429375" y="2446338"/>
          <p14:tracePt t="82890" x="6384925" y="2455863"/>
          <p14:tracePt t="82909" x="6340475" y="2455863"/>
          <p14:tracePt t="82940" x="6259513" y="2455863"/>
          <p14:tracePt t="82973" x="6153150" y="2455863"/>
          <p14:tracePt t="82997" x="6126163" y="2455863"/>
          <p14:tracePt t="83030" x="6108700" y="2455863"/>
          <p14:tracePt t="83079" x="6027738" y="2455863"/>
          <p14:tracePt t="83124" x="5983288" y="2455863"/>
          <p14:tracePt t="83173" x="5973763" y="2455863"/>
          <p14:tracePt t="83223" x="5965825" y="2455863"/>
          <p14:tracePt t="83340" x="5965825" y="2446338"/>
          <p14:tracePt t="83390" x="5946775" y="2446338"/>
          <p14:tracePt t="83795" x="5938838" y="2438400"/>
          <p14:tracePt t="83829" x="5911850" y="2438400"/>
          <p14:tracePt t="83858" x="5894388" y="2428875"/>
          <p14:tracePt t="83890" x="5867400" y="2428875"/>
          <p14:tracePt t="83908" x="5867400" y="2411413"/>
          <p14:tracePt t="83940" x="5857875" y="2411413"/>
          <p14:tracePt t="83974" x="5849938" y="2411413"/>
          <p14:tracePt t="83997" x="5813425" y="2411413"/>
          <p14:tracePt t="84029" x="5778500" y="2411413"/>
          <p14:tracePt t="84062" x="5715000" y="2411413"/>
          <p14:tracePt t="84091" x="5670550" y="2411413"/>
          <p14:tracePt t="84124" x="5653088" y="2411413"/>
          <p14:tracePt t="84157" x="5643563" y="2411413"/>
          <p14:tracePt t="84190" x="5635625" y="2411413"/>
          <p14:tracePt t="84257" x="5616575" y="2411413"/>
          <p14:tracePt t="84474" x="5608638" y="2411413"/>
          <p14:tracePt t="84496" x="5564188" y="2411413"/>
          <p14:tracePt t="84530" x="5421313" y="2401888"/>
          <p14:tracePt t="84563" x="5313363" y="2401888"/>
          <p14:tracePt t="84591" x="5224463" y="2393950"/>
          <p14:tracePt t="84624" x="5153025" y="2393950"/>
          <p14:tracePt t="84657" x="5000625" y="2374900"/>
          <p14:tracePt t="84690" x="4679950" y="2322513"/>
          <p14:tracePt t="84724" x="4375150" y="2259013"/>
          <p14:tracePt t="84747" x="4232275" y="2206625"/>
          <p14:tracePt t="84780" x="4197350" y="2197100"/>
          <p14:tracePt t="84891" x="4241800" y="2187575"/>
          <p14:tracePt t="84908" x="4402138" y="2135188"/>
          <p14:tracePt t="84940" x="4537075" y="2108200"/>
          <p14:tracePt t="84974" x="4633913" y="2108200"/>
          <p14:tracePt t="85007" x="4687888" y="2135188"/>
          <p14:tracePt t="85045" x="4697413" y="2143125"/>
          <p14:tracePt t="85075" x="4697413" y="2160588"/>
          <p14:tracePt t="85107" x="4616450" y="2187575"/>
          <p14:tracePt t="85140" x="4394200" y="2214563"/>
          <p14:tracePt t="85174" x="4276725" y="2143125"/>
          <p14:tracePt t="85207" x="4268788" y="2071688"/>
          <p14:tracePt t="85241" x="4322763" y="1946275"/>
          <p14:tracePt t="85279" x="4545013" y="1874838"/>
          <p14:tracePt t="85313" x="4768850" y="1893888"/>
          <p14:tracePt t="85341" x="4857750" y="1973263"/>
          <p14:tracePt t="85374" x="4884738" y="2063750"/>
          <p14:tracePt t="85407" x="4786313" y="2179638"/>
          <p14:tracePt t="85441" x="4625975" y="2259013"/>
          <p14:tracePt t="85474" x="4375150" y="2278063"/>
          <p14:tracePt t="85496" x="4330700" y="2241550"/>
          <p14:tracePt t="85530" x="4303713" y="2160588"/>
          <p14:tracePt t="85563" x="4429125" y="2036763"/>
          <p14:tracePt t="85580" x="4527550" y="2017713"/>
          <p14:tracePt t="85608" x="4679950" y="2000250"/>
          <p14:tracePt t="85641" x="4795838" y="2017713"/>
          <p14:tracePt t="85674" x="4822825" y="2135188"/>
          <p14:tracePt t="85707" x="4776788" y="2232025"/>
          <p14:tracePt t="85740" x="4616450" y="2303463"/>
          <p14:tracePt t="85763" x="4510088" y="2303463"/>
          <p14:tracePt t="85796" x="4340225" y="2160588"/>
          <p14:tracePt t="85830" x="4322763" y="1982788"/>
          <p14:tracePt t="85858" x="4510088" y="1704975"/>
          <p14:tracePt t="85891" x="4697413" y="1633538"/>
          <p14:tracePt t="85909" x="4867275" y="1660525"/>
          <p14:tracePt t="85940" x="5000625" y="1795463"/>
          <p14:tracePt t="85974" x="5064125" y="2054225"/>
          <p14:tracePt t="85997" x="5027613" y="2187575"/>
          <p14:tracePt t="86029" x="4776788" y="2312988"/>
          <p14:tracePt t="86063" x="4581525" y="2330450"/>
          <p14:tracePt t="86091" x="4367213" y="2268538"/>
          <p14:tracePt t="86124" x="4322763" y="2214563"/>
          <p14:tracePt t="86157" x="4313238" y="2135188"/>
          <p14:tracePt t="86190" x="4419600" y="2009775"/>
          <p14:tracePt t="86224" x="4705350" y="1938338"/>
          <p14:tracePt t="86247" x="4867275" y="1965325"/>
          <p14:tracePt t="86264" x="4894263" y="2000250"/>
          <p14:tracePt t="86296" x="4938713" y="2089150"/>
          <p14:tracePt t="86329" x="4911725" y="2152650"/>
          <p14:tracePt t="86358" x="4714875" y="2241550"/>
          <p14:tracePt t="86391" x="4518025" y="2241550"/>
          <p14:tracePt t="86409" x="4295775" y="2197100"/>
          <p14:tracePt t="86441" x="4170363" y="2054225"/>
          <p14:tracePt t="86474" x="4170363" y="1973263"/>
          <p14:tracePt t="86498" x="4232275" y="1893888"/>
          <p14:tracePt t="86530" x="4402138" y="1822450"/>
          <p14:tracePt t="86562" x="4625975" y="1812925"/>
          <p14:tracePt t="86591" x="4732338" y="1911350"/>
          <p14:tracePt t="86624" x="4795838" y="2125663"/>
          <p14:tracePt t="86658" x="4776788" y="2214563"/>
          <p14:tracePt t="86691" x="4652963" y="2268538"/>
          <p14:tracePt t="86724" x="4456113" y="2268538"/>
          <p14:tracePt t="86758" x="4348163" y="2197100"/>
          <p14:tracePt t="86795" x="4340225" y="2143125"/>
          <p14:tracePt t="86829" x="4402138" y="2063750"/>
          <p14:tracePt t="86858" x="4572000" y="1992313"/>
          <p14:tracePt t="86891" x="4759325" y="2000250"/>
          <p14:tracePt t="86908" x="4795838" y="2027238"/>
          <p14:tracePt t="86941" x="4848225" y="2125663"/>
          <p14:tracePt t="86974" x="4840288" y="2187575"/>
          <p14:tracePt t="87007" x="4714875" y="2286000"/>
          <p14:tracePt t="87030" x="4608513" y="2312988"/>
          <p14:tracePt t="87063" x="4446588" y="2312988"/>
          <p14:tracePt t="87091" x="4411663" y="2303463"/>
          <p14:tracePt t="87124" x="4402138" y="2278063"/>
          <p14:tracePt t="87158" x="4402138" y="2259013"/>
          <p14:tracePt t="87191" x="4491038" y="2197100"/>
          <p14:tracePt t="87224" x="4652963" y="2170113"/>
          <p14:tracePt t="87248" x="4759325" y="2170113"/>
          <p14:tracePt t="87280" x="4840288" y="2170113"/>
          <p14:tracePt t="87313" x="4946650" y="2224088"/>
          <p14:tracePt t="87342" x="4965700" y="2232025"/>
          <p14:tracePt t="87374" x="4973638" y="2251075"/>
          <p14:tracePt t="87408" x="4894263" y="2303463"/>
          <p14:tracePt t="87442" x="4697413" y="2401888"/>
          <p14:tracePt t="87474" x="4562475" y="2411413"/>
          <p14:tracePt t="87507" x="4357688" y="2374900"/>
          <p14:tracePt t="87546" x="4241800" y="2295525"/>
          <p14:tracePt t="87575" x="4232275" y="2197100"/>
          <p14:tracePt t="87608" x="4259263" y="2135188"/>
          <p14:tracePt t="87641" x="4348163" y="2081213"/>
          <p14:tracePt t="87674" x="4438650" y="2081213"/>
          <p14:tracePt t="87708" x="4465638" y="2081213"/>
          <p14:tracePt t="87741" x="4510088" y="2098675"/>
          <p14:tracePt t="87764" x="4518025" y="2108200"/>
          <p14:tracePt t="87841" x="4537075" y="2125663"/>
          <p14:tracePt t="87874" x="4741863" y="2125663"/>
          <p14:tracePt t="87908" x="5286375" y="2125663"/>
          <p14:tracePt t="87941" x="5670550" y="2125663"/>
          <p14:tracePt t="87974" x="6143625" y="2125663"/>
          <p14:tracePt t="88007" x="6537325" y="2179638"/>
          <p14:tracePt t="88045" x="6769100" y="2206625"/>
          <p14:tracePt t="88080" x="6956425" y="2251075"/>
          <p14:tracePt t="88108" x="7064375" y="2259013"/>
          <p14:tracePt t="88141" x="7224713" y="2278063"/>
          <p14:tracePt t="88174" x="7313613" y="2286000"/>
          <p14:tracePt t="88208" x="7385050" y="2286000"/>
          <p14:tracePt t="88241" x="7439025" y="2286000"/>
          <p14:tracePt t="88264" x="7456488" y="2286000"/>
          <p14:tracePt t="88297" x="7473950" y="2286000"/>
          <p14:tracePt t="88358" x="7483475" y="2286000"/>
          <p14:tracePt t="88724" x="7412038" y="2286000"/>
          <p14:tracePt t="88758" x="7296150" y="2286000"/>
          <p14:tracePt t="88780" x="7027863" y="2251075"/>
          <p14:tracePt t="88813" x="6599238" y="2232025"/>
          <p14:tracePt t="88842" x="6357938" y="2232025"/>
          <p14:tracePt t="88874" x="5813425" y="2241550"/>
          <p14:tracePt t="88908" x="5160963" y="2322513"/>
          <p14:tracePt t="88941" x="4921250" y="2322513"/>
          <p14:tracePt t="88958" x="4857750" y="2339975"/>
          <p14:tracePt t="88991" x="4830763" y="2339975"/>
          <p14:tracePt t="89046" x="4679950" y="2366963"/>
          <p14:tracePt t="89080" x="4616450" y="2366963"/>
          <p14:tracePt t="89108" x="4608513" y="2366963"/>
          <p14:tracePt t="89191" x="4608513" y="2374900"/>
          <p14:tracePt t="89280" x="4616450" y="2374900"/>
          <p14:tracePt t="89345" x="4625975" y="2374900"/>
          <p14:tracePt t="89941" x="4643438" y="2374900"/>
          <p14:tracePt t="90374" x="4652963" y="2374900"/>
          <p14:tracePt t="90563" x="4660900" y="2374900"/>
          <p14:tracePt t="91208" x="4670425" y="2374900"/>
          <p14:tracePt t="92491" x="4679950" y="2374900"/>
          <p14:tracePt t="92625" x="4687888" y="2374900"/>
          <p14:tracePt t="92908" x="4697413" y="2374900"/>
          <p14:tracePt t="93758" x="4714875" y="2374900"/>
          <p14:tracePt t="93830" x="4732338" y="2374900"/>
          <p14:tracePt t="93859" x="4759325" y="2366963"/>
          <p14:tracePt t="93891" x="4803775" y="2349500"/>
          <p14:tracePt t="93910" x="4822825" y="2349500"/>
          <p14:tracePt t="93942" x="4848225" y="2349500"/>
          <p14:tracePt t="93975" x="4867275" y="2339975"/>
          <p14:tracePt t="94008" x="4875213" y="2339975"/>
          <p14:tracePt t="94030" x="4884738" y="2330450"/>
          <p14:tracePt t="94096" x="4894263" y="2330450"/>
          <p14:tracePt t="144902" x="4768850" y="2420938"/>
          <p14:tracePt t="144916" x="4660900" y="2446338"/>
          <p14:tracePt t="144949" x="4348163" y="2509838"/>
          <p14:tracePt t="144981" x="3348038" y="2509838"/>
          <p14:tracePt t="145015" x="2874963" y="2509838"/>
          <p14:tracePt t="145048" x="2670175" y="2517775"/>
          <p14:tracePt t="145081" x="2366963" y="2643188"/>
          <p14:tracePt t="145119" x="2098675" y="2724150"/>
          <p14:tracePt t="145149" x="1847850" y="2778125"/>
          <p14:tracePt t="145181" x="1704975" y="2822575"/>
          <p14:tracePt t="145214" x="1517650" y="2894013"/>
          <p14:tracePt t="145248" x="1223963" y="2911475"/>
          <p14:tracePt t="145281" x="1098550" y="2911475"/>
          <p14:tracePt t="145603" x="1276350" y="2732088"/>
          <p14:tracePt t="145637" x="1625600" y="2517775"/>
          <p14:tracePt t="145665" x="2312988" y="2143125"/>
          <p14:tracePt t="145698" x="2751138" y="1955800"/>
          <p14:tracePt t="145731" x="3276600" y="1768475"/>
          <p14:tracePt t="145764" x="3608388" y="1625600"/>
          <p14:tracePt t="145798" x="3687763" y="1581150"/>
          <p14:tracePt t="145820" x="3697288" y="1581150"/>
          <p14:tracePt t="145853" x="3544888" y="1741488"/>
          <p14:tracePt t="145887" x="3125788" y="2143125"/>
          <p14:tracePt t="145915" x="3036888" y="2232025"/>
          <p14:tracePt t="145948" x="3009900" y="2232025"/>
          <p14:tracePt t="145998" x="3125788" y="2017713"/>
          <p14:tracePt t="146031" x="3411538" y="1608138"/>
          <p14:tracePt t="146064" x="3527425" y="1411288"/>
          <p14:tracePt t="146087" x="3608388" y="1268413"/>
          <p14:tracePt t="146120" x="3714750" y="1179513"/>
          <p14:tracePt t="146149" x="3741738" y="1152525"/>
          <p14:tracePt t="146181" x="3741738" y="1143000"/>
          <p14:tracePt t="146298" x="3759200" y="1125538"/>
          <p14:tracePt t="146331" x="3830638" y="1098550"/>
          <p14:tracePt t="146353" x="3938588" y="1071563"/>
          <p14:tracePt t="146387" x="4089400" y="1044575"/>
          <p14:tracePt t="146430" x="4160838" y="1027113"/>
          <p14:tracePt t="146466" x="4170363" y="1027113"/>
          <p14:tracePt t="146764" x="4259263" y="938213"/>
          <p14:tracePt t="146798" x="4367213" y="847725"/>
          <p14:tracePt t="146821" x="4402138" y="812800"/>
          <p14:tracePt t="146853" x="4429125" y="803275"/>
          <p14:tracePt t="146887" x="4438650" y="803275"/>
          <p14:tracePt t="146916" x="4438650" y="795338"/>
          <p14:tracePt t="146948" x="4446588" y="795338"/>
          <p14:tracePt t="147798" x="4303713" y="911225"/>
          <p14:tracePt t="147821" x="4037013" y="1179513"/>
          <p14:tracePt t="147853" x="3616325" y="1616075"/>
          <p14:tracePt t="147887" x="3081338" y="2214563"/>
          <p14:tracePt t="147916" x="2884488" y="2428875"/>
          <p14:tracePt t="147948" x="2847975" y="2473325"/>
          <p14:tracePt t="147981" x="2840038" y="2482850"/>
          <p14:tracePt t="148048" x="2830513" y="2482850"/>
          <p14:tracePt t="148081" x="2813050" y="2492375"/>
          <p14:tracePt t="148104" x="2776538" y="2492375"/>
          <p14:tracePt t="148137" x="2732088" y="2500313"/>
          <p14:tracePt t="148165" x="2705100" y="2517775"/>
          <p14:tracePt t="148198" x="2670175" y="2517775"/>
          <p14:tracePt t="148231" x="2670175" y="2536825"/>
          <p14:tracePt t="148265" x="2616200" y="2563813"/>
          <p14:tracePt t="148298" x="2544763" y="2616200"/>
          <p14:tracePt t="148332" x="2500313" y="2660650"/>
          <p14:tracePt t="148370" x="2438400" y="2706688"/>
          <p14:tracePt t="148404" x="2393950" y="2768600"/>
          <p14:tracePt t="148415" x="2384425" y="2778125"/>
          <p14:tracePt t="149620" x="2401888" y="2778125"/>
          <p14:tracePt t="149654" x="2446338" y="2778125"/>
          <p14:tracePt t="149682" x="2482850" y="2778125"/>
          <p14:tracePt t="149715" x="2517775" y="2778125"/>
          <p14:tracePt t="149749" x="2544763" y="2778125"/>
          <p14:tracePt t="149832" x="2544763" y="2759075"/>
          <p14:tracePt t="149854" x="2527300" y="2759075"/>
          <p14:tracePt t="149887" x="2446338" y="2741613"/>
          <p14:tracePt t="149916" x="2384425" y="2724150"/>
          <p14:tracePt t="149949" x="2187575" y="2635250"/>
          <p14:tracePt t="149982" x="2116138" y="2608263"/>
          <p14:tracePt t="150015" x="2108200" y="2608263"/>
          <p14:tracePt t="150065" x="2232025" y="2635250"/>
          <p14:tracePt t="150088" x="2286000" y="2643188"/>
          <p14:tracePt t="150120" x="2438400" y="2687638"/>
          <p14:tracePt t="150149" x="2473325" y="2697163"/>
          <p14:tracePt t="150182" x="2482850" y="2706688"/>
          <p14:tracePt t="150265" x="2465388" y="2706688"/>
          <p14:tracePt t="150315" x="2473325" y="2482850"/>
          <p14:tracePt t="150337" x="2724150" y="2063750"/>
          <p14:tracePt t="150371" x="3776663" y="1401763"/>
          <p14:tracePt t="150404" x="4330700" y="1268413"/>
          <p14:tracePt t="150665" x="4625975" y="1133475"/>
          <p14:tracePt t="150699" x="5064125" y="911225"/>
          <p14:tracePt t="150732" x="5160963" y="857250"/>
          <p14:tracePt t="150765" x="5251450" y="803275"/>
          <p14:tracePt t="150799" x="5286375" y="785813"/>
          <p14:tracePt t="150832" x="5286375" y="776288"/>
          <p14:tracePt t="150903" x="5214938" y="768350"/>
          <p14:tracePt t="150918" x="5045075" y="741363"/>
          <p14:tracePt t="150933" x="4921250" y="741363"/>
          <p14:tracePt t="150966" x="4714875" y="723900"/>
          <p14:tracePt t="150998" x="4679950" y="723900"/>
          <p14:tracePt t="151032" x="4670425" y="723900"/>
          <p14:tracePt t="151104" x="4724400" y="723900"/>
          <p14:tracePt t="151137" x="4973638" y="704850"/>
          <p14:tracePt t="151166" x="5099050" y="704850"/>
          <p14:tracePt t="151198" x="5170488" y="704850"/>
          <p14:tracePt t="151248" x="5180013" y="704850"/>
          <p14:tracePt t="151299" x="5037138" y="704850"/>
          <p14:tracePt t="151321" x="4687888" y="750888"/>
          <p14:tracePt t="151354" x="4268788" y="884238"/>
          <p14:tracePt t="151387" x="4170363" y="911225"/>
          <p14:tracePt t="151416" x="4152900" y="928688"/>
          <p14:tracePt t="151449" x="4152900" y="938213"/>
          <p14:tracePt t="151532" x="4160838" y="946150"/>
          <p14:tracePt t="151565" x="4187825" y="955675"/>
          <p14:tracePt t="151588" x="4232275" y="973138"/>
          <p14:tracePt t="151621" x="4286250" y="982663"/>
          <p14:tracePt t="151654" x="4295775" y="982663"/>
          <p14:tracePt t="151749" x="4303713" y="982663"/>
          <p14:tracePt t="151849" x="4340225" y="982663"/>
          <p14:tracePt t="151871" x="4419600" y="973138"/>
          <p14:tracePt t="151904" x="4679950" y="884238"/>
          <p14:tracePt t="151917" x="4759325" y="830263"/>
          <p14:tracePt t="151950" x="4921250" y="768350"/>
          <p14:tracePt t="151982" x="4956175" y="758825"/>
          <p14:tracePt t="152015" x="4965700" y="758825"/>
          <p14:tracePt t="152153" x="4956175" y="758825"/>
          <p14:tracePt t="152183" x="4946650" y="758825"/>
          <p14:tracePt t="152216" x="4929188" y="758825"/>
          <p14:tracePt t="152265" x="4911725" y="758825"/>
          <p14:tracePt t="152298" x="4867275" y="758825"/>
          <p14:tracePt t="152332" x="4830763" y="785813"/>
          <p14:tracePt t="152370" x="4795838" y="785813"/>
          <p14:tracePt t="152404" x="4786313" y="785813"/>
          <p14:tracePt t="152449" x="4776788" y="785813"/>
          <p14:tracePt t="152499" x="4768850" y="785813"/>
          <p14:tracePt t="152565" x="4741863" y="785813"/>
          <p14:tracePt t="152588" x="4724400" y="785813"/>
          <p14:tracePt t="152622" x="4670425" y="785813"/>
          <p14:tracePt t="152649" x="4643438" y="785813"/>
          <p14:tracePt t="152699" x="4616450" y="785813"/>
          <p14:tracePt t="152782" x="4608513" y="785813"/>
          <p14:tracePt t="152849" x="4589463" y="785813"/>
          <p14:tracePt t="152871" x="4572000" y="785813"/>
          <p14:tracePt t="152904" x="4510088" y="785813"/>
          <p14:tracePt t="152917" x="4491038" y="785813"/>
          <p14:tracePt t="152950" x="4429125" y="795338"/>
          <p14:tracePt t="152982" x="4384675" y="803275"/>
          <p14:tracePt t="153015" x="4357688" y="803275"/>
          <p14:tracePt t="153049" x="4348163" y="803275"/>
          <p14:tracePt t="153137" x="4340225" y="803275"/>
          <p14:tracePt t="153637" x="4330700" y="803275"/>
          <p14:tracePt t="153782" x="4303713" y="803275"/>
          <p14:tracePt t="153815" x="4286250" y="803275"/>
          <p14:tracePt t="153870" x="4276725" y="803275"/>
          <p14:tracePt t="153900" x="4268788" y="803275"/>
          <p14:tracePt t="153982" x="4259263" y="803275"/>
          <p14:tracePt t="156199" x="4259263" y="830263"/>
          <p14:tracePt t="156232" x="4214813" y="893763"/>
          <p14:tracePt t="156266" x="4116388" y="1027113"/>
          <p14:tracePt t="156299" x="4017963" y="1204913"/>
          <p14:tracePt t="156332" x="3929063" y="1312863"/>
          <p14:tracePt t="156355" x="3848100" y="1455738"/>
          <p14:tracePt t="156388" x="3705225" y="1660525"/>
          <p14:tracePt t="156416" x="3625850" y="1785938"/>
          <p14:tracePt t="156450" x="3482975" y="1992313"/>
          <p14:tracePt t="156483" x="3384550" y="2135188"/>
          <p14:tracePt t="156516" x="3303588" y="2268538"/>
          <p14:tracePt t="156549" x="3241675" y="2330450"/>
          <p14:tracePt t="156582" x="3170238" y="2455863"/>
          <p14:tracePt t="156604" x="3116263" y="2536825"/>
          <p14:tracePt t="156638" x="3036888" y="2652713"/>
          <p14:tracePt t="156666" x="3000375" y="2732088"/>
          <p14:tracePt t="156699" x="2965450" y="2813050"/>
          <p14:tracePt t="180602" x="2768600" y="2813050"/>
          <p14:tracePt t="180624" x="2660650" y="2813050"/>
          <p14:tracePt t="180658" x="2536825" y="2795588"/>
          <p14:tracePt t="180686" x="2517775" y="2795588"/>
          <p14:tracePt t="180785" x="2509838" y="2795588"/>
          <p14:tracePt t="180818" x="2401888" y="2741613"/>
          <p14:tracePt t="180852" x="2286000" y="2697163"/>
          <p14:tracePt t="180874" x="2276475" y="2697163"/>
          <p14:tracePt t="180907" x="2259013" y="2697163"/>
          <p14:tracePt t="181052" x="2286000" y="2706688"/>
          <p14:tracePt t="181085" x="2357438" y="2714625"/>
          <p14:tracePt t="181119" x="2411413" y="2724150"/>
          <p14:tracePt t="181157" x="2455863" y="2751138"/>
          <p14:tracePt t="181187" x="2517775" y="2759075"/>
          <p14:tracePt t="181219" x="2589213" y="2786063"/>
          <p14:tracePt t="181252" x="2616200" y="2795588"/>
          <p14:tracePt t="181285" x="2643188" y="2795588"/>
          <p14:tracePt t="181318" x="2660650" y="2803525"/>
          <p14:tracePt t="181469" x="2670175" y="2813050"/>
          <p14:tracePt t="181502" x="2679700" y="2822575"/>
          <p14:tracePt t="181535" x="2687638" y="2830513"/>
          <p14:tracePt t="181585" x="2705100" y="2830513"/>
          <p14:tracePt t="181707" x="2705100" y="2849563"/>
          <p14:tracePt t="181869" x="2705100" y="2857500"/>
          <p14:tracePt t="182124" x="2633663" y="2857500"/>
          <p14:tracePt t="182159" x="2490788" y="2857500"/>
          <p14:tracePt t="182186" x="2428875" y="2857500"/>
          <p14:tracePt t="182219" x="2347913" y="2849563"/>
          <p14:tracePt t="182252" x="2312988" y="2849563"/>
          <p14:tracePt t="182286" x="2303463" y="2849563"/>
          <p14:tracePt t="182390" x="2312988" y="2849563"/>
          <p14:tracePt t="182424" x="2384425" y="2857500"/>
          <p14:tracePt t="182453" x="2446338" y="2867025"/>
          <p14:tracePt t="182485" x="2490788" y="2874963"/>
          <p14:tracePt t="182519" x="2509838" y="2874963"/>
          <p14:tracePt t="182569" x="2517775" y="28749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False Dependency from Store Data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79763"/>
            <a:ext cx="8228012" cy="2911444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>
                <a:solidFill>
                  <a:sysClr val="windowText" lastClr="000000"/>
                </a:solidFill>
                <a:latin typeface="Calibri"/>
                <a:cs typeface="Arial" charset="0"/>
              </a:rPr>
              <a:t>If there is no overlapping load does </a:t>
            </a: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not depend on store data</a:t>
            </a:r>
          </a:p>
          <a:p>
            <a:pPr marL="34290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It depends only on store address</a:t>
            </a:r>
            <a:endParaRPr lang="en-US" kern="1200" dirty="0">
              <a:solidFill>
                <a:sysClr val="windowText" lastClr="000000"/>
              </a:solidFill>
              <a:latin typeface="Calibri"/>
              <a:cs typeface="Arial" charset="0"/>
            </a:endParaRP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To know that there is no overlapping load wait until all store addresses are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calculated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Address is calculated when store is executed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But, store is sent to execution only all its sources (including data) are ready </a:t>
            </a:r>
            <a:r>
              <a:rPr lang="en-US" kern="120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Arial" charset="0"/>
              </a:rPr>
              <a:t>→ there is a false dependency from data</a:t>
            </a:r>
            <a:endParaRPr lang="en-US" kern="1200" dirty="0">
              <a:solidFill>
                <a:sysClr val="windowText" lastClr="000000"/>
              </a:solidFill>
              <a:latin typeface="Calibri"/>
              <a:cs typeface="Arial" charset="0"/>
            </a:endParaRPr>
          </a:p>
          <a:p>
            <a:endParaRPr lang="ru-RU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792041" y="4391192"/>
            <a:ext cx="2423117" cy="1552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(1)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r1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(2)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r2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(3)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dirty="0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(N) …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[r3]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40274" y="4491174"/>
            <a:ext cx="1446729" cy="1601695"/>
            <a:chOff x="5040274" y="4491174"/>
            <a:chExt cx="1446729" cy="1601695"/>
          </a:xfrm>
        </p:grpSpPr>
        <p:sp>
          <p:nvSpPr>
            <p:cNvPr id="5" name="Oval 4"/>
            <p:cNvSpPr/>
            <p:nvPr/>
          </p:nvSpPr>
          <p:spPr>
            <a:xfrm>
              <a:off x="5458600" y="4491174"/>
              <a:ext cx="280452" cy="280452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206551" y="4491174"/>
              <a:ext cx="280452" cy="280452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Calibri"/>
                  <a:cs typeface="+mn-cs"/>
                </a:rPr>
                <a:t>2</a:t>
              </a:r>
              <a:endPara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806564" y="5119838"/>
              <a:ext cx="280452" cy="280452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Calibri"/>
                  <a:cs typeface="+mn-cs"/>
                </a:rPr>
                <a:t>3</a:t>
              </a:r>
              <a:endPara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830436" y="5812417"/>
              <a:ext cx="280452" cy="280452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Calibri"/>
                  <a:cs typeface="+mn-cs"/>
                </a:rPr>
                <a:t>N</a:t>
              </a:r>
              <a:endParaRPr kumimoji="0" lang="ru-RU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432818" y="4766043"/>
              <a:ext cx="439398" cy="397477"/>
              <a:chOff x="5676529" y="2109303"/>
              <a:chExt cx="544824" cy="49284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5973874" y="2109303"/>
                <a:ext cx="247479" cy="43996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B05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3" name="Rectangle 12"/>
              <p:cNvSpPr/>
              <p:nvPr/>
            </p:nvSpPr>
            <p:spPr>
              <a:xfrm>
                <a:off x="5676529" y="2220525"/>
                <a:ext cx="475437" cy="3816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endParaRPr kumimoji="0" lang="ru-RU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086241" y="4854241"/>
              <a:ext cx="3834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r2</a:t>
              </a:r>
              <a:endParaRPr kumimoji="0" lang="ru-RU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6015226" y="4766042"/>
              <a:ext cx="191325" cy="347308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ysDot"/>
              <a:tailEnd type="triangle"/>
            </a:ln>
            <a:effectLst/>
          </p:spPr>
        </p:cxnSp>
        <p:cxnSp>
          <p:nvCxnSpPr>
            <p:cNvPr id="24" name="Straight Arrow Connector 23"/>
            <p:cNvCxnSpPr>
              <a:stCxn id="8" idx="4"/>
            </p:cNvCxnSpPr>
            <p:nvPr/>
          </p:nvCxnSpPr>
          <p:spPr>
            <a:xfrm>
              <a:off x="5946790" y="5400290"/>
              <a:ext cx="0" cy="40382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sp>
          <p:nvSpPr>
            <p:cNvPr id="25" name="Rectangle 24"/>
            <p:cNvSpPr/>
            <p:nvPr/>
          </p:nvSpPr>
          <p:spPr>
            <a:xfrm>
              <a:off x="5040274" y="5449460"/>
              <a:ext cx="8803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Symbol" pitchFamily="18" charset="2"/>
                </a:rPr>
                <a:t>address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473074" y="3950351"/>
            <a:ext cx="776505" cy="27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Example:</a:t>
            </a:r>
            <a:endParaRPr lang="ru-RU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61373" y="3908282"/>
            <a:ext cx="19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Data Flow Graph</a:t>
            </a:r>
            <a:endParaRPr lang="ru-RU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7" name="Rounded Rectangular Callout 36"/>
          <p:cNvSpPr/>
          <p:nvPr/>
        </p:nvSpPr>
        <p:spPr>
          <a:xfrm>
            <a:off x="2320693" y="6092869"/>
            <a:ext cx="2447986" cy="665019"/>
          </a:xfrm>
          <a:prstGeom prst="wedgeRoundRectCallout">
            <a:avLst>
              <a:gd name="adj1" fmla="val -8141"/>
              <a:gd name="adj2" fmla="val -83319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 != r1 </a:t>
            </a:r>
            <a:r>
              <a:rPr lang="en-US" sz="1600" kern="0" dirty="0" smtClean="0">
                <a:solidFill>
                  <a:prstClr val="black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→  </a:t>
            </a:r>
            <a:r>
              <a:rPr lang="en-US" sz="1600" kern="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</a:t>
            </a:r>
            <a:r>
              <a:rPr lang="en-US" sz="1600" kern="0" dirty="0" smtClean="0">
                <a:solidFill>
                  <a:prstClr val="black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and </a:t>
            </a:r>
            <a:r>
              <a:rPr lang="en-US" sz="1600" kern="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r>
              <a:rPr lang="en-US" sz="1600" kern="0" dirty="0" smtClean="0">
                <a:solidFill>
                  <a:prstClr val="black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 are not overlapped</a:t>
            </a:r>
            <a:endParaRPr kumimoji="0" lang="en-US" sz="1600" b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6738457" y="4766042"/>
            <a:ext cx="2005325" cy="873649"/>
          </a:xfrm>
          <a:prstGeom prst="wedgeRoundRectCallout">
            <a:avLst>
              <a:gd name="adj1" fmla="val -62701"/>
              <a:gd name="adj2" fmla="val -21169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smtClean="0">
                <a:solidFill>
                  <a:prstClr val="black"/>
                </a:solidFill>
                <a:latin typeface="+mj-lt"/>
                <a:cs typeface="Consolas" panose="020B0609020204030204" pitchFamily="49" charset="0"/>
              </a:rPr>
              <a:t>False dependency: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+mj-lt"/>
                <a:cs typeface="Consolas" panose="020B0609020204030204" pitchFamily="49" charset="0"/>
              </a:rPr>
              <a:t>in fact, </a:t>
            </a:r>
            <a:r>
              <a:rPr lang="en-US" sz="1600" kern="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r>
              <a:rPr lang="en-US" sz="1600" kern="0" dirty="0">
                <a:solidFill>
                  <a:prstClr val="black"/>
                </a:solidFill>
                <a:latin typeface="+mj-lt"/>
                <a:cs typeface="Consolas" panose="020B0609020204030204" pitchFamily="49" charset="0"/>
              </a:rPr>
              <a:t> does not need to wait </a:t>
            </a:r>
            <a:r>
              <a:rPr lang="en-US" sz="1600" kern="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r>
              <a:rPr lang="en-US" sz="1600" kern="0" dirty="0" smtClean="0">
                <a:solidFill>
                  <a:prstClr val="black"/>
                </a:solidFill>
                <a:latin typeface="+mj-lt"/>
                <a:cs typeface="Consolas" panose="020B0609020204030204" pitchFamily="49" charset="0"/>
              </a:rPr>
              <a:t> </a:t>
            </a:r>
            <a:endParaRPr lang="en-US" sz="1600" kern="0" dirty="0">
              <a:solidFill>
                <a:prstClr val="black"/>
              </a:solidFill>
              <a:latin typeface="+mj-lt"/>
              <a:cs typeface="Consolas" panose="020B0609020204030204" pitchFamily="49" charset="0"/>
            </a:endParaRPr>
          </a:p>
        </p:txBody>
      </p:sp>
      <p:pic>
        <p:nvPicPr>
          <p:cNvPr id="40" name="Audio 3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4835939"/>
      </p:ext>
    </p:extLst>
  </p:cSld>
  <p:clrMapOvr>
    <a:masterClrMapping/>
  </p:clrMapOvr>
  <p:transition advTm="3777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26" grpId="0"/>
      <p:bldP spid="27" grpId="0"/>
      <p:bldP spid="37" grpId="0" animBg="1"/>
      <p:bldP spid="38" grpId="0" animBg="1"/>
    </p:bldLst>
  </p:timing>
  <p:extLst>
    <p:ext uri="{3A86A75C-4F4B-4683-9AE1-C65F6400EC91}">
      <p14:laserTraceLst xmlns:p14="http://schemas.microsoft.com/office/powerpoint/2010/main">
        <p14:tracePtLst>
          <p14:tracePt t="54202" x="2438400" y="2867025"/>
          <p14:tracePt t="54235" x="2303463" y="2813050"/>
          <p14:tracePt t="54273" x="2108200" y="2724150"/>
          <p14:tracePt t="54302" x="1965325" y="2608263"/>
          <p14:tracePt t="54335" x="1724025" y="2312988"/>
          <p14:tracePt t="54368" x="1633538" y="2197100"/>
          <p14:tracePt t="54402" x="1625600" y="2170113"/>
          <p14:tracePt t="54435" x="1625600" y="2108200"/>
          <p14:tracePt t="54468" x="1660525" y="1938338"/>
          <p14:tracePt t="54491" x="1795463" y="1830388"/>
          <p14:tracePt t="54523" x="1938338" y="1768475"/>
          <p14:tracePt t="54556" x="2170113" y="1704975"/>
          <p14:tracePt t="54586" x="2312988" y="1687513"/>
          <p14:tracePt t="54618" x="2322513" y="1687513"/>
          <p14:tracePt t="54652" x="2330450" y="1687513"/>
          <p14:tracePt t="54806" x="2339975" y="1687513"/>
          <p14:tracePt t="54836" x="2393950" y="1679575"/>
          <p14:tracePt t="54868" x="2768600" y="1589088"/>
          <p14:tracePt t="54902" x="3017838" y="1571625"/>
          <p14:tracePt t="54935" x="3089275" y="1562100"/>
          <p14:tracePt t="54968" x="3125788" y="1562100"/>
          <p14:tracePt t="54991" x="3143250" y="1562100"/>
          <p14:tracePt t="55023" x="3152775" y="1562100"/>
          <p14:tracePt t="55368" x="3187700" y="1527175"/>
          <p14:tracePt t="55402" x="3251200" y="1473200"/>
          <p14:tracePt t="55419" x="3330575" y="1446213"/>
          <p14:tracePt t="55452" x="3419475" y="1419225"/>
          <p14:tracePt t="55485" x="3446463" y="1419225"/>
          <p14:tracePt t="55522" x="3465513" y="1419225"/>
          <p14:tracePt t="55669" x="3490913" y="1419225"/>
          <p14:tracePt t="55702" x="3527425" y="1419225"/>
          <p14:tracePt t="55724" x="3598863" y="1419225"/>
          <p14:tracePt t="55757" x="3759200" y="1419225"/>
          <p14:tracePt t="55791" x="3902075" y="1411288"/>
          <p14:tracePt t="55819" x="3983038" y="1393825"/>
          <p14:tracePt t="55852" x="4081463" y="1384300"/>
          <p14:tracePt t="55885" x="4179888" y="1366838"/>
          <p14:tracePt t="55919" x="4232275" y="1366838"/>
          <p14:tracePt t="55952" x="4241800" y="1366838"/>
          <p14:tracePt t="55990" x="4251325" y="1366838"/>
          <p14:tracePt t="56040" x="4259263" y="1357313"/>
          <p14:tracePt t="56119" x="4170363" y="1357313"/>
          <p14:tracePt t="56152" x="3884613" y="1339850"/>
          <p14:tracePt t="56185" x="3367088" y="1204913"/>
          <p14:tracePt t="56203" x="3197225" y="1152525"/>
          <p14:tracePt t="56235" x="2847975" y="1062038"/>
          <p14:tracePt t="56273" x="2759075" y="1054100"/>
          <p14:tracePt t="56303" x="2625725" y="1027113"/>
          <p14:tracePt t="56335" x="2544763" y="1000125"/>
          <p14:tracePt t="56369" x="2473325" y="990600"/>
          <p14:tracePt t="56402" x="2455863" y="990600"/>
          <p14:tracePt t="56435" x="2428875" y="990600"/>
          <p14:tracePt t="56468" x="2401888" y="990600"/>
          <p14:tracePt t="56490" x="2393950" y="990600"/>
          <p14:tracePt t="56523" x="2374900" y="990600"/>
          <p14:tracePt t="56557" x="2143125" y="928688"/>
          <p14:tracePt t="56586" x="1938338" y="866775"/>
          <p14:tracePt t="56619" x="1857375" y="830263"/>
          <p14:tracePt t="56652" x="1839913" y="830263"/>
          <p14:tracePt t="56685" x="1830388" y="822325"/>
          <p14:tracePt t="56885" x="1758950" y="822325"/>
          <p14:tracePt t="56918" x="1741488" y="812800"/>
          <p14:tracePt t="56969" x="1741488" y="795338"/>
          <p14:tracePt t="57040" x="1803400" y="795338"/>
          <p14:tracePt t="57070" x="1965325" y="795338"/>
          <p14:tracePt t="57102" x="2108200" y="795338"/>
          <p14:tracePt t="57135" x="2357438" y="785813"/>
          <p14:tracePt t="57168" x="2625725" y="785813"/>
          <p14:tracePt t="57202" x="2982913" y="795338"/>
          <p14:tracePt t="57235" x="3251200" y="812800"/>
          <p14:tracePt t="57257" x="3429000" y="822325"/>
          <p14:tracePt t="57290" x="3500438" y="822325"/>
          <p14:tracePt t="57635" x="3705225" y="822325"/>
          <p14:tracePt t="57669" x="3875088" y="803275"/>
          <p14:tracePt t="57702" x="4054475" y="803275"/>
          <p14:tracePt t="57736" x="4179888" y="803275"/>
          <p14:tracePt t="57773" x="4251325" y="803275"/>
          <p14:tracePt t="57807" x="4303713" y="822325"/>
          <p14:tracePt t="57836" x="4340225" y="830263"/>
          <p14:tracePt t="57868" x="4411663" y="857250"/>
          <p14:tracePt t="57902" x="4510088" y="866775"/>
          <p14:tracePt t="57935" x="4572000" y="866775"/>
          <p14:tracePt t="57968" x="4616450" y="874713"/>
          <p14:tracePt t="57990" x="4625975" y="874713"/>
          <p14:tracePt t="70738" x="4419600" y="911225"/>
          <p14:tracePt t="70775" x="4089400" y="1017588"/>
          <p14:tracePt t="70810" x="3724275" y="1125538"/>
          <p14:tracePt t="70838" x="3517900" y="1179513"/>
          <p14:tracePt t="70870" x="3268663" y="1214438"/>
          <p14:tracePt t="70904" x="3081338" y="1231900"/>
          <p14:tracePt t="70937" x="2857500" y="1258888"/>
          <p14:tracePt t="70970" x="2633663" y="1295400"/>
          <p14:tracePt t="70993" x="2455863" y="1303338"/>
          <p14:tracePt t="71026" x="2401888" y="1322388"/>
          <p14:tracePt t="71404" x="2170113" y="1357313"/>
          <p14:tracePt t="71437" x="2081213" y="1357313"/>
          <p14:tracePt t="71470" x="1982788" y="1357313"/>
          <p14:tracePt t="71493" x="1884363" y="1357313"/>
          <p14:tracePt t="71526" x="1812925" y="1357313"/>
          <p14:tracePt t="71559" x="1803400" y="1357313"/>
          <p14:tracePt t="71588" x="1795463" y="1357313"/>
          <p14:tracePt t="71704" x="1795463" y="1339850"/>
          <p14:tracePt t="71738" x="1866900" y="1312863"/>
          <p14:tracePt t="71759" x="2044700" y="1285875"/>
          <p14:tracePt t="71793" x="2393950" y="1231900"/>
          <p14:tracePt t="71821" x="2517775" y="1204913"/>
          <p14:tracePt t="71854" x="2705100" y="1179513"/>
          <p14:tracePt t="71887" x="2776538" y="1179513"/>
          <p14:tracePt t="71920" x="2822575" y="1179513"/>
          <p14:tracePt t="72009" x="2822575" y="1160463"/>
          <p14:tracePt t="72243" x="2830513" y="1160463"/>
          <p14:tracePt t="72276" x="2919413" y="1152525"/>
          <p14:tracePt t="72310" x="3179763" y="1133475"/>
          <p14:tracePt t="72338" x="3295650" y="1133475"/>
          <p14:tracePt t="72370" x="3419475" y="1133475"/>
          <p14:tracePt t="72404" x="3509963" y="1133475"/>
          <p14:tracePt t="72438" x="3544888" y="1133475"/>
          <p14:tracePt t="81138" x="3232150" y="1133475"/>
          <p14:tracePt t="81171" x="3036888" y="1143000"/>
          <p14:tracePt t="81205" x="2732088" y="1196975"/>
          <p14:tracePt t="81238" x="2312988" y="1303338"/>
          <p14:tracePt t="81271" x="2197100" y="1357313"/>
          <p14:tracePt t="81672" x="1874838" y="1393825"/>
          <p14:tracePt t="81705" x="1562100" y="1393825"/>
          <p14:tracePt t="81739" x="1393825" y="1393825"/>
          <p14:tracePt t="81788" x="1347788" y="1401763"/>
          <p14:tracePt t="81826" x="1322388" y="1419225"/>
          <p14:tracePt t="82205" x="1258888" y="1438275"/>
          <p14:tracePt t="82239" x="1027113" y="1482725"/>
          <p14:tracePt t="82261" x="955675" y="1482725"/>
          <p14:tracePt t="82294" x="919163" y="1482725"/>
          <p14:tracePt t="82327" x="911225" y="1482725"/>
          <p14:tracePt t="82455" x="874713" y="1482725"/>
          <p14:tracePt t="82488" x="830263" y="1482725"/>
          <p14:tracePt t="82655" x="857250" y="1482725"/>
          <p14:tracePt t="82689" x="911225" y="1465263"/>
          <p14:tracePt t="82707" x="928688" y="1465263"/>
          <p14:tracePt t="82739" x="990600" y="1438275"/>
          <p14:tracePt t="82777" x="1054100" y="1428750"/>
          <p14:tracePt t="82811" x="1116013" y="1428750"/>
          <p14:tracePt t="82839" x="1143000" y="1428750"/>
          <p14:tracePt t="82872" x="1169988" y="1428750"/>
          <p14:tracePt t="82905" x="1187450" y="1428750"/>
          <p14:tracePt t="95707" x="1490663" y="1204913"/>
          <p14:tracePt t="95741" x="2133600" y="973138"/>
          <p14:tracePt t="95773" x="2946400" y="795338"/>
          <p14:tracePt t="95812" x="3429000" y="741363"/>
          <p14:tracePt t="95846" x="3581400" y="741363"/>
          <p14:tracePt t="96140" x="3884613" y="687388"/>
          <p14:tracePt t="96173" x="4643438" y="625475"/>
          <p14:tracePt t="96207" x="5367338" y="723900"/>
          <p14:tracePt t="96240" x="5732463" y="795338"/>
          <p14:tracePt t="96595" x="6089650" y="785813"/>
          <p14:tracePt t="96625" x="6483350" y="768350"/>
          <p14:tracePt t="96657" x="6670675" y="768350"/>
          <p14:tracePt t="96690" x="6840538" y="768350"/>
          <p14:tracePt t="96708" x="6858000" y="768350"/>
          <p14:tracePt t="96741" x="6894513" y="768350"/>
          <p14:tracePt t="96828" x="6902450" y="768350"/>
          <p14:tracePt t="96907" x="6938963" y="768350"/>
          <p14:tracePt t="96940" x="6956425" y="768350"/>
          <p14:tracePt t="96974" x="6965950" y="768350"/>
          <p14:tracePt t="97023" x="6973888" y="768350"/>
          <p14:tracePt t="97079" x="6929438" y="803275"/>
          <p14:tracePt t="97108" x="6831013" y="857250"/>
          <p14:tracePt t="97140" x="6680200" y="928688"/>
          <p14:tracePt t="97174" x="6473825" y="946150"/>
          <p14:tracePt t="97207" x="6296025" y="946150"/>
          <p14:tracePt t="97240" x="6251575" y="938213"/>
          <p14:tracePt t="97263" x="6224588" y="938213"/>
          <p14:tracePt t="97306" x="6161088" y="928688"/>
          <p14:tracePt t="97345" x="6045200" y="928688"/>
          <p14:tracePt t="97374" x="6027738" y="928688"/>
          <p14:tracePt t="97540" x="6161088" y="893763"/>
          <p14:tracePt t="97579" x="6350000" y="866775"/>
          <p14:tracePt t="97608" x="6411913" y="866775"/>
          <p14:tracePt t="97640" x="6429375" y="866775"/>
          <p14:tracePt t="97774" x="6161088" y="901700"/>
          <p14:tracePt t="97811" x="5589588" y="901700"/>
          <p14:tracePt t="97845" x="4956175" y="901700"/>
          <p14:tracePt t="97874" x="4616450" y="955675"/>
          <p14:tracePt t="97907" x="4491038" y="990600"/>
          <p14:tracePt t="98296" x="4259263" y="1062038"/>
          <p14:tracePt t="98329" x="3990975" y="1116013"/>
          <p14:tracePt t="98358" x="3687763" y="1152525"/>
          <p14:tracePt t="98390" x="3419475" y="1169988"/>
          <p14:tracePt t="98423" x="3268663" y="1179513"/>
          <p14:tracePt t="98457" x="3152775" y="1204913"/>
          <p14:tracePt t="98490" x="3036888" y="1223963"/>
          <p14:tracePt t="98524" x="2955925" y="1231900"/>
          <p14:tracePt t="98547" x="2847975" y="1231900"/>
          <p14:tracePt t="98579" x="2633663" y="1231900"/>
          <p14:tracePt t="98613" x="2125663" y="1214438"/>
          <p14:tracePt t="98641" x="1839913" y="1214438"/>
          <p14:tracePt t="98674" x="1731963" y="1214438"/>
          <p14:tracePt t="98707" x="1724025" y="1231900"/>
          <p14:tracePt t="99041" x="1536700" y="1231900"/>
          <p14:tracePt t="99079" x="1366838" y="1231900"/>
          <p14:tracePt t="99108" x="1295400" y="1231900"/>
          <p14:tracePt t="99140" x="1231900" y="1241425"/>
          <p14:tracePt t="99190" x="1223963" y="1241425"/>
          <p14:tracePt t="99240" x="1214438" y="1241425"/>
          <p14:tracePt t="99279" x="1179513" y="1241425"/>
          <p14:tracePt t="99313" x="1125538" y="1258888"/>
          <p14:tracePt t="99346" x="1098550" y="1258888"/>
          <p14:tracePt t="99374" x="1071563" y="1268413"/>
          <p14:tracePt t="99407" x="1027113" y="1276350"/>
          <p14:tracePt t="99440" x="955675" y="1295400"/>
          <p14:tracePt t="99474" x="919163" y="1295400"/>
          <p14:tracePt t="99507" x="911225" y="1303338"/>
          <p14:tracePt t="99562" x="901700" y="1312863"/>
          <p14:tracePt t="99596" x="866775" y="1322388"/>
          <p14:tracePt t="99657" x="857250" y="1322388"/>
          <p14:tracePt t="99691" x="857250" y="1330325"/>
          <p14:tracePt t="99828" x="847725" y="1330325"/>
          <p14:tracePt t="99862" x="830263" y="1347788"/>
          <p14:tracePt t="99891" x="822325" y="1347788"/>
          <p14:tracePt t="99957" x="803275" y="1366838"/>
          <p14:tracePt t="100329" x="812800" y="1366838"/>
          <p14:tracePt t="100407" x="822325" y="1366838"/>
          <p14:tracePt t="100474" x="830263" y="1366838"/>
          <p14:tracePt t="100557" x="839788" y="1366838"/>
          <p14:tracePt t="100580" x="857250" y="1366838"/>
          <p14:tracePt t="100624" x="884238" y="1366838"/>
          <p14:tracePt t="100707" x="893763" y="1366838"/>
          <p14:tracePt t="100757" x="901700" y="1366838"/>
          <p14:tracePt t="100781" x="919163" y="1366838"/>
          <p14:tracePt t="100813" x="955675" y="1366838"/>
          <p14:tracePt t="100846" x="982663" y="1366838"/>
          <p14:tracePt t="100874" x="1000125" y="1366838"/>
          <p14:tracePt t="100907" x="1027113" y="1366838"/>
          <p14:tracePt t="100940" x="1036638" y="1366838"/>
          <p14:tracePt t="100991" x="1044575" y="1366838"/>
          <p14:tracePt t="101024" x="1054100" y="1366838"/>
          <p14:tracePt t="101046" x="1062038" y="1366838"/>
          <p14:tracePt t="101096" x="1071563" y="1366838"/>
          <p14:tracePt t="101140" x="1089025" y="1366838"/>
          <p14:tracePt t="101174" x="1116013" y="1366838"/>
          <p14:tracePt t="101207" x="1133475" y="1366838"/>
          <p14:tracePt t="101240" x="1143000" y="1366838"/>
          <p14:tracePt t="101274" x="1160463" y="1366838"/>
          <p14:tracePt t="101313" x="1196975" y="1366838"/>
          <p14:tracePt t="101363" x="1223963" y="1366838"/>
          <p14:tracePt t="101391" x="1268413" y="1366838"/>
          <p14:tracePt t="101424" x="1312863" y="1357313"/>
          <p14:tracePt t="101458" x="1330325" y="1357313"/>
          <p14:tracePt t="101491" x="1357313" y="1357313"/>
          <p14:tracePt t="101524" x="1411288" y="1357313"/>
          <p14:tracePt t="101547" x="1438275" y="1357313"/>
          <p14:tracePt t="101580" x="1562100" y="1357313"/>
          <p14:tracePt t="101608" x="1714500" y="1357313"/>
          <p14:tracePt t="101641" x="1938338" y="1347788"/>
          <p14:tracePt t="101674" x="2232025" y="1312863"/>
          <p14:tracePt t="101707" x="2438400" y="1276350"/>
          <p14:tracePt t="101741" x="2608263" y="1276350"/>
          <p14:tracePt t="102007" x="3125788" y="1276350"/>
          <p14:tracePt t="102031" x="3633788" y="1330325"/>
          <p14:tracePt t="102064" x="4116388" y="1428750"/>
          <p14:tracePt t="102096" x="4276725" y="1438275"/>
          <p14:tracePt t="102125" x="4394200" y="1465263"/>
          <p14:tracePt t="102157" x="4419600" y="1482725"/>
          <p14:tracePt t="102190" x="4438650" y="1482725"/>
          <p14:tracePt t="102274" x="4340225" y="1473200"/>
          <p14:tracePt t="102312" x="4205288" y="1438275"/>
          <p14:tracePt t="102346" x="4187825" y="1438275"/>
          <p14:tracePt t="102375" x="4179888" y="1419225"/>
          <p14:tracePt t="102474" x="4268788" y="1357313"/>
          <p14:tracePt t="102507" x="4411663" y="1322388"/>
          <p14:tracePt t="102541" x="4438650" y="1312863"/>
          <p14:tracePt t="102641" x="4375150" y="1312863"/>
          <p14:tracePt t="102674" x="4259263" y="1339850"/>
          <p14:tracePt t="102707" x="4232275" y="1339850"/>
          <p14:tracePt t="102742" x="4214813" y="1339850"/>
          <p14:tracePt t="102774" x="4214813" y="1347788"/>
          <p14:tracePt t="102797" x="4205288" y="1347788"/>
          <p14:tracePt t="102862" x="4108450" y="1374775"/>
          <p14:tracePt t="102892" x="3973513" y="1401763"/>
          <p14:tracePt t="102924" x="3894138" y="1428750"/>
          <p14:tracePt t="102958" x="3741738" y="1428750"/>
          <p14:tracePt t="102991" x="3286125" y="1428750"/>
          <p14:tracePt t="103024" x="3098800" y="1428750"/>
          <p14:tracePt t="103057" x="2938463" y="1428750"/>
          <p14:tracePt t="103096" x="2714625" y="1446213"/>
          <p14:tracePt t="103125" x="2374900" y="1446213"/>
          <p14:tracePt t="103141" x="2303463" y="1446213"/>
          <p14:tracePt t="103174" x="2232025" y="1438275"/>
          <p14:tracePt t="103208" x="2224088" y="1428750"/>
          <p14:tracePt t="103241" x="2224088" y="1419225"/>
          <p14:tracePt t="103274" x="2224088" y="1401763"/>
          <p14:tracePt t="103307" x="2224088" y="1322388"/>
          <p14:tracePt t="103329" x="2251075" y="1258888"/>
          <p14:tracePt t="103363" x="2312988" y="1169988"/>
          <p14:tracePt t="103392" x="2411413" y="1116013"/>
          <p14:tracePt t="103424" x="2643188" y="1054100"/>
          <p14:tracePt t="103457" x="2938463" y="1036638"/>
          <p14:tracePt t="103491" x="3187700" y="1036638"/>
          <p14:tracePt t="103524" x="3322638" y="1071563"/>
          <p14:tracePt t="103547" x="3465513" y="1133475"/>
          <p14:tracePt t="103580" x="3527425" y="1179513"/>
          <p14:tracePt t="103614" x="3536950" y="1196975"/>
          <p14:tracePt t="103624" x="3536950" y="1231900"/>
          <p14:tracePt t="103658" x="3259138" y="1384300"/>
          <p14:tracePt t="103691" x="2867025" y="1490663"/>
          <p14:tracePt t="103709" x="2741613" y="1490663"/>
          <p14:tracePt t="103742" x="2419350" y="1411288"/>
          <p14:tracePt t="103774" x="2268538" y="1357313"/>
          <p14:tracePt t="103812" x="2259013" y="1330325"/>
          <p14:tracePt t="103862" x="2312988" y="1276350"/>
          <p14:tracePt t="103892" x="2544763" y="1152525"/>
          <p14:tracePt t="103924" x="3027363" y="1108075"/>
          <p14:tracePt t="103957" x="3205163" y="1116013"/>
          <p14:tracePt t="103991" x="3224213" y="1143000"/>
          <p14:tracePt t="104024" x="3133725" y="1285875"/>
          <p14:tracePt t="104047" x="2840038" y="1419225"/>
          <p14:tracePt t="104080" x="2357438" y="1411288"/>
          <p14:tracePt t="104114" x="2179638" y="1303338"/>
          <p14:tracePt t="104142" x="2170113" y="1268413"/>
          <p14:tracePt t="104191" x="2322513" y="1160463"/>
          <p14:tracePt t="104209" x="2581275" y="1071563"/>
          <p14:tracePt t="104241" x="2822575" y="1054100"/>
          <p14:tracePt t="104274" x="3125788" y="1116013"/>
          <p14:tracePt t="104312" x="3224213" y="1250950"/>
          <p14:tracePt t="104508" x="3581400" y="1116013"/>
          <p14:tracePt t="104541" x="3848100" y="1098550"/>
          <p14:tracePt t="104579" x="3911600" y="1116013"/>
          <p14:tracePt t="104625" x="3894138" y="1223963"/>
          <p14:tracePt t="104658" x="3633788" y="1411288"/>
          <p14:tracePt t="104691" x="3340100" y="1465263"/>
          <p14:tracePt t="104709" x="3268663" y="1465263"/>
          <p14:tracePt t="104742" x="3116263" y="1446213"/>
          <p14:tracePt t="104774" x="3098800" y="1438275"/>
          <p14:tracePt t="104812" x="3098800" y="1401763"/>
          <p14:tracePt t="104863" x="3251200" y="1258888"/>
          <p14:tracePt t="104892" x="3455988" y="1187450"/>
          <p14:tracePt t="104924" x="3679825" y="1187450"/>
          <p14:tracePt t="104957" x="3705225" y="1187450"/>
          <p14:tracePt t="105008" x="3571875" y="1303338"/>
          <p14:tracePt t="105041" x="3152775" y="1374775"/>
          <p14:tracePt t="105080" x="2786063" y="1312863"/>
          <p14:tracePt t="105113" x="2598738" y="1214438"/>
          <p14:tracePt t="105142" x="2589213" y="1179513"/>
          <p14:tracePt t="105175" x="2660650" y="1125538"/>
          <p14:tracePt t="105208" x="2884488" y="1089025"/>
          <p14:tracePt t="105241" x="3160713" y="1098550"/>
          <p14:tracePt t="105275" x="3214688" y="1125538"/>
          <p14:tracePt t="105312" x="3214688" y="1143000"/>
          <p14:tracePt t="105346" x="3062288" y="1187450"/>
          <p14:tracePt t="105375" x="2768600" y="1204913"/>
          <p14:tracePt t="105408" x="2705100" y="1196975"/>
          <p14:tracePt t="105441" x="2697163" y="1179513"/>
          <p14:tracePt t="105474" x="2741613" y="1133475"/>
          <p14:tracePt t="105508" x="3187700" y="1027113"/>
          <p14:tracePt t="105541" x="3465513" y="1027113"/>
          <p14:tracePt t="105579" x="3509963" y="1027113"/>
          <p14:tracePt t="105614" x="3465513" y="1081088"/>
          <p14:tracePt t="105658" x="3017838" y="1268413"/>
          <p14:tracePt t="105691" x="2517775" y="1285875"/>
          <p14:tracePt t="105709" x="2428875" y="1268413"/>
          <p14:tracePt t="105742" x="2384425" y="1231900"/>
          <p14:tracePt t="105791" x="2509838" y="1196975"/>
          <p14:tracePt t="105829" x="2965450" y="1187450"/>
          <p14:tracePt t="105859" x="3125788" y="1241425"/>
          <p14:tracePt t="105891" x="3133725" y="1268413"/>
          <p14:tracePt t="105925" x="2955925" y="1401763"/>
          <p14:tracePt t="105958" x="2554288" y="1490663"/>
          <p14:tracePt t="105992" x="2419350" y="1490663"/>
          <p14:tracePt t="106041" x="2419350" y="1482725"/>
          <p14:tracePt t="106080" x="2705100" y="1446213"/>
          <p14:tracePt t="106114" x="2982913" y="1446213"/>
          <p14:tracePt t="106142" x="3017838" y="1446213"/>
          <p14:tracePt t="106174" x="3027363" y="1446213"/>
          <p14:tracePt t="106208" x="2894013" y="1455738"/>
          <p14:tracePt t="106226" x="2679700" y="1455738"/>
          <p14:tracePt t="106258" x="2500313" y="1446213"/>
          <p14:tracePt t="106276" x="2482850" y="1446213"/>
          <p14:tracePt t="106324" x="2465388" y="1438275"/>
          <p14:tracePt t="106362" x="2500313" y="1438275"/>
          <p14:tracePt t="106392" x="2840038" y="1446213"/>
          <p14:tracePt t="106425" x="3232150" y="1500188"/>
          <p14:tracePt t="106458" x="3286125" y="1509713"/>
          <p14:tracePt t="106525" x="3009900" y="1509713"/>
          <p14:tracePt t="106547" x="2741613" y="1482725"/>
          <p14:tracePt t="106580" x="2581275" y="1455738"/>
          <p14:tracePt t="106614" x="2571750" y="1455738"/>
          <p14:tracePt t="106691" x="2795588" y="1455738"/>
          <p14:tracePt t="106710" x="2919413" y="1465263"/>
          <p14:tracePt t="106742" x="3133725" y="1482725"/>
          <p14:tracePt t="106775" x="3170238" y="1490663"/>
          <p14:tracePt t="106846" x="3133725" y="1490663"/>
          <p14:tracePt t="106875" x="2776538" y="1446213"/>
          <p14:tracePt t="106908" x="2536825" y="1384300"/>
          <p14:tracePt t="106941" x="2482850" y="1374775"/>
          <p14:tracePt t="106974" x="2473325" y="1357313"/>
          <p14:tracePt t="107042" x="2562225" y="1357313"/>
          <p14:tracePt t="107080" x="2894013" y="1357313"/>
          <p14:tracePt t="107114" x="3108325" y="1357313"/>
          <p14:tracePt t="107158" x="3143250" y="1366838"/>
          <p14:tracePt t="107475" x="3133725" y="1366838"/>
          <p14:tracePt t="107563" x="3133725" y="1357313"/>
          <p14:tracePt t="108008" x="3133725" y="1347788"/>
          <p14:tracePt t="108058" x="3133725" y="1339850"/>
          <p14:tracePt t="108097" x="3133725" y="1330325"/>
          <p14:tracePt t="108158" x="3133725" y="1322388"/>
          <p14:tracePt t="108508" x="3179763" y="1322388"/>
          <p14:tracePt t="108541" x="3330575" y="1330325"/>
          <p14:tracePt t="108580" x="3625850" y="1347788"/>
          <p14:tracePt t="108614" x="4010025" y="1366838"/>
          <p14:tracePt t="108642" x="4276725" y="1401763"/>
          <p14:tracePt t="108675" x="4616450" y="1419225"/>
          <p14:tracePt t="108708" x="4768850" y="1438275"/>
          <p14:tracePt t="108726" x="4946650" y="1446213"/>
          <p14:tracePt t="108758" x="5241925" y="1500188"/>
          <p14:tracePt t="108791" x="5421313" y="1536700"/>
          <p14:tracePt t="108813" x="5554663" y="1544638"/>
          <p14:tracePt t="108846" x="5680075" y="1544638"/>
          <p14:tracePt t="108875" x="5795963" y="1544638"/>
          <p14:tracePt t="108908" x="5938838" y="1500188"/>
          <p14:tracePt t="108941" x="6108700" y="1473200"/>
          <p14:tracePt t="108975" x="6180138" y="1473200"/>
          <p14:tracePt t="109008" x="6278563" y="1473200"/>
          <p14:tracePt t="109031" x="6367463" y="1473200"/>
          <p14:tracePt t="109064" x="6438900" y="1473200"/>
          <p14:tracePt t="109097" x="6483350" y="1473200"/>
          <p14:tracePt t="109126" x="6537325" y="1473200"/>
          <p14:tracePt t="109158" x="6589713" y="1473200"/>
          <p14:tracePt t="109175" x="6616700" y="1465263"/>
          <p14:tracePt t="109208" x="6661150" y="1446213"/>
          <p14:tracePt t="109209" x="6688138" y="1446213"/>
          <p14:tracePt t="109242" x="6724650" y="1446213"/>
          <p14:tracePt t="109275" x="6751638" y="1438275"/>
          <p14:tracePt t="109642" x="6867525" y="1438275"/>
          <p14:tracePt t="109675" x="6983413" y="1455738"/>
          <p14:tracePt t="109709" x="7045325" y="1473200"/>
          <p14:tracePt t="109742" x="7161213" y="1473200"/>
          <p14:tracePt t="109775" x="7251700" y="1473200"/>
          <p14:tracePt t="109797" x="7269163" y="1473200"/>
          <p14:tracePt t="109831" x="7367588" y="1482725"/>
          <p14:tracePt t="109864" x="7412038" y="1482725"/>
          <p14:tracePt t="109908" x="7421563" y="1482725"/>
          <p14:tracePt t="109958" x="7446963" y="1482725"/>
          <p14:tracePt t="109992" x="7456488" y="1482725"/>
          <p14:tracePt t="110042" x="7466013" y="1473200"/>
          <p14:tracePt t="110081" x="7493000" y="1455738"/>
          <p14:tracePt t="110114" x="7527925" y="1438275"/>
          <p14:tracePt t="110158" x="7554913" y="1428750"/>
          <p14:tracePt t="110192" x="7564438" y="1419225"/>
          <p14:tracePt t="110210" x="7572375" y="1411288"/>
          <p14:tracePt t="110242" x="7599363" y="1411288"/>
          <p14:tracePt t="110275" x="7626350" y="1393825"/>
          <p14:tracePt t="110298" x="7643813" y="1393825"/>
          <p14:tracePt t="110347" x="7661275" y="1384300"/>
          <p14:tracePt t="110425" x="7661275" y="1374775"/>
          <p14:tracePt t="110992" x="7653338" y="1374775"/>
          <p14:tracePt t="111425" x="7643813" y="1374775"/>
          <p14:tracePt t="112009" x="7635875" y="1374775"/>
          <p14:tracePt t="113242" x="7626350" y="1374775"/>
          <p14:tracePt t="114442" x="7616825" y="1374775"/>
          <p14:tracePt t="114476" x="7599363" y="1374775"/>
          <p14:tracePt t="114525" x="7581900" y="1374775"/>
          <p14:tracePt t="114559" x="7572375" y="1374775"/>
          <p14:tracePt t="114596" x="7564438" y="1374775"/>
          <p14:tracePt t="114659" x="7554913" y="1374775"/>
          <p14:tracePt t="114847" x="7554913" y="1357313"/>
          <p14:tracePt t="142280" x="7286625" y="1384300"/>
          <p14:tracePt t="142304" x="6902450" y="1482725"/>
          <p14:tracePt t="142336" x="6473825" y="1589088"/>
          <p14:tracePt t="142370" x="6402388" y="1589088"/>
          <p14:tracePt t="142447" x="6653213" y="1562100"/>
          <p14:tracePt t="142480" x="7108825" y="1509713"/>
          <p14:tracePt t="142514" x="7224713" y="1500188"/>
          <p14:tracePt t="142537" x="7224713" y="1482725"/>
          <p14:tracePt t="142587" x="6983413" y="1473200"/>
          <p14:tracePt t="142621" x="6564313" y="1419225"/>
          <p14:tracePt t="142648" x="6483350" y="1393825"/>
          <p14:tracePt t="142680" x="6465888" y="1393825"/>
          <p14:tracePt t="142714" x="6581775" y="1393825"/>
          <p14:tracePt t="142748" x="7064375" y="1438275"/>
          <p14:tracePt t="142780" x="7215188" y="1465263"/>
          <p14:tracePt t="142820" x="7197725" y="1465263"/>
          <p14:tracePt t="142854" x="6661150" y="1455738"/>
          <p14:tracePt t="142881" x="6340475" y="1401763"/>
          <p14:tracePt t="142914" x="6242050" y="1374775"/>
          <p14:tracePt t="142980" x="6527800" y="1357313"/>
          <p14:tracePt t="143014" x="6929438" y="1357313"/>
          <p14:tracePt t="143038" x="7027863" y="1357313"/>
          <p14:tracePt t="143055" x="7037388" y="1357313"/>
          <p14:tracePt t="145304" x="6626225" y="1438275"/>
          <p14:tracePt t="145338" x="4598988" y="1670050"/>
          <p14:tracePt t="145371" x="3429000" y="1697038"/>
          <p14:tracePt t="145398" x="2652713" y="1697038"/>
          <p14:tracePt t="145431" x="2554288" y="1697038"/>
          <p14:tracePt t="145464" x="2544763" y="1697038"/>
          <p14:tracePt t="145514" x="2571750" y="1714500"/>
          <p14:tracePt t="145554" x="2589213" y="1724025"/>
          <p14:tracePt t="145588" x="2608263" y="1741488"/>
          <p14:tracePt t="145621" x="2652713" y="1785938"/>
          <p14:tracePt t="145648" x="2670175" y="1803400"/>
          <p14:tracePt t="145681" x="2741613" y="1839913"/>
          <p14:tracePt t="145714" x="2840038" y="1849438"/>
          <p14:tracePt t="145748" x="3089275" y="1884363"/>
          <p14:tracePt t="145773" x="3179763" y="1901825"/>
          <p14:tracePt t="145804" x="3268663" y="1901825"/>
          <p14:tracePt t="145837" x="3340100" y="1893888"/>
          <p14:tracePt t="145871" x="3446463" y="1884363"/>
          <p14:tracePt t="145898" x="3465513" y="1884363"/>
          <p14:tracePt t="145931" x="3482975" y="1884363"/>
          <p14:tracePt t="145964" x="3554413" y="1884363"/>
          <p14:tracePt t="145997" x="3616325" y="1884363"/>
          <p14:tracePt t="146031" x="3633788" y="1884363"/>
          <p14:tracePt t="146055" x="3643313" y="1884363"/>
          <p14:tracePt t="146088" x="3679825" y="1866900"/>
          <p14:tracePt t="146121" x="3697288" y="1866900"/>
          <p14:tracePt t="146181" x="3705225" y="1866900"/>
          <p14:tracePt t="146247" x="3732213" y="1857375"/>
          <p14:tracePt t="146298" x="3759200" y="1857375"/>
          <p14:tracePt t="146337" x="3776663" y="1857375"/>
          <p14:tracePt t="146404" x="3786188" y="1857375"/>
          <p14:tracePt t="146447" x="3786188" y="1849438"/>
          <p14:tracePt t="146681" x="3786188" y="1839913"/>
          <p14:tracePt t="146764" x="3803650" y="1830388"/>
          <p14:tracePt t="146797" x="3830638" y="1822450"/>
          <p14:tracePt t="146821" x="3840163" y="1822450"/>
          <p14:tracePt t="146863" x="3848100" y="1822450"/>
          <p14:tracePt t="146898" x="3857625" y="1822450"/>
          <p14:tracePt t="147137" x="3857625" y="1812925"/>
          <p14:tracePt t="147681" x="3857625" y="1795463"/>
          <p14:tracePt t="147716" x="3867150" y="1795463"/>
          <p14:tracePt t="148321" x="3875088" y="1795463"/>
          <p14:tracePt t="148370" x="3894138" y="1795463"/>
          <p14:tracePt t="148431" x="3902075" y="1795463"/>
          <p14:tracePt t="148854" x="3919538" y="1803400"/>
          <p14:tracePt t="148888" x="3938588" y="1803400"/>
          <p14:tracePt t="148964" x="3946525" y="1803400"/>
          <p14:tracePt t="149031" x="3956050" y="1803400"/>
          <p14:tracePt t="149137" x="3990975" y="1803400"/>
          <p14:tracePt t="149165" x="4010025" y="1803400"/>
          <p14:tracePt t="149198" x="4044950" y="1803400"/>
          <p14:tracePt t="149216" x="4054475" y="1803400"/>
          <p14:tracePt t="149248" x="4062413" y="1803400"/>
          <p14:tracePt t="149281" x="4071938" y="1803400"/>
          <p14:tracePt t="149314" x="4081463" y="1803400"/>
          <p14:tracePt t="149371" x="4089400" y="1803400"/>
          <p14:tracePt t="149554" x="4108450" y="1803400"/>
          <p14:tracePt t="149621" x="4116388" y="1803400"/>
          <p14:tracePt t="149649" x="4125913" y="1812925"/>
          <p14:tracePt t="149681" x="4143375" y="1822450"/>
          <p14:tracePt t="149715" x="4152900" y="1822450"/>
          <p14:tracePt t="149748" x="4160838" y="1830388"/>
          <p14:tracePt t="149781" x="4179888" y="1830388"/>
          <p14:tracePt t="149838" x="4187825" y="1839913"/>
          <p14:tracePt t="149887" x="4197350" y="1857375"/>
          <p14:tracePt t="149931" x="4205288" y="1884363"/>
          <p14:tracePt t="149998" x="4205288" y="1893888"/>
          <p14:tracePt t="150048" x="4205288" y="1901825"/>
          <p14:tracePt t="150749" x="4205288" y="1893888"/>
          <p14:tracePt t="151265" x="4197350" y="1893888"/>
          <p14:tracePt t="151337" x="4187825" y="1901825"/>
          <p14:tracePt t="151404" x="4170363" y="1911350"/>
          <p14:tracePt t="151432" x="4152900" y="1946275"/>
          <p14:tracePt t="151465" x="4116388" y="1965325"/>
          <p14:tracePt t="151499" x="4098925" y="1973263"/>
          <p14:tracePt t="151548" x="4089400" y="1973263"/>
          <p14:tracePt t="151587" x="4081463" y="1973263"/>
          <p14:tracePt t="151781" x="4089400" y="1973263"/>
          <p14:tracePt t="151806" x="4116388" y="1973263"/>
          <p14:tracePt t="151838" x="4179888" y="1973263"/>
          <p14:tracePt t="151872" x="4232275" y="1973263"/>
          <p14:tracePt t="151905" x="4259263" y="1973263"/>
          <p14:tracePt t="151965" x="4268788" y="1973263"/>
          <p14:tracePt t="152798" x="4741863" y="1731963"/>
          <p14:tracePt t="152838" x="5286375" y="1517650"/>
          <p14:tracePt t="152872" x="5626100" y="1401763"/>
          <p14:tracePt t="152899" x="5741988" y="1357313"/>
          <p14:tracePt t="152932" x="5786438" y="1339850"/>
          <p14:tracePt t="152982" x="5786438" y="1330325"/>
          <p14:tracePt t="153032" x="5795963" y="1322388"/>
          <p14:tracePt t="153088" x="5822950" y="1303338"/>
          <p14:tracePt t="153122" x="5884863" y="1285875"/>
          <p14:tracePt t="153155" x="5973763" y="1276350"/>
          <p14:tracePt t="153182" x="6018213" y="1276350"/>
          <p14:tracePt t="153215" x="6089650" y="1303338"/>
          <p14:tracePt t="153248" x="6161088" y="1357313"/>
          <p14:tracePt t="153282" x="6197600" y="1374775"/>
          <p14:tracePt t="153315" x="6251575" y="1384300"/>
          <p14:tracePt t="153338" x="6296025" y="1411288"/>
          <p14:tracePt t="153371" x="6357938" y="1446213"/>
          <p14:tracePt t="163283" x="6207125" y="1509713"/>
          <p14:tracePt t="163307" x="6108700" y="1536700"/>
          <p14:tracePt t="163340" x="5946775" y="1581150"/>
          <p14:tracePt t="163373" x="5786438" y="1616075"/>
          <p14:tracePt t="163401" x="5564188" y="1660525"/>
          <p14:tracePt t="163433" x="5429250" y="1697038"/>
          <p14:tracePt t="163466" x="5278438" y="1731963"/>
          <p14:tracePt t="163500" x="5108575" y="1803400"/>
          <p14:tracePt t="163533" x="4884738" y="1901825"/>
          <p14:tracePt t="163566" x="4822825" y="1928813"/>
          <p14:tracePt t="163589" x="4786313" y="1938338"/>
          <p14:tracePt t="163623" x="4776788" y="1946275"/>
          <p14:tracePt t="163656" x="4724400" y="1992313"/>
          <p14:tracePt t="163684" x="4697413" y="2027238"/>
          <p14:tracePt t="163716" x="4687888" y="2044700"/>
          <p14:tracePt t="163750" x="4679950" y="2063750"/>
          <p14:tracePt t="163800" x="4643438" y="2089150"/>
          <p14:tracePt t="163840" x="4598988" y="2135188"/>
          <p14:tracePt t="163874" x="4572000" y="2170113"/>
          <p14:tracePt t="163907" x="4562475" y="2187575"/>
          <p14:tracePt t="163934" x="4545013" y="2206625"/>
          <p14:tracePt t="163966" x="4491038" y="2268538"/>
          <p14:tracePt t="164000" x="4473575" y="2295525"/>
          <p14:tracePt t="164033" x="4473575" y="2303463"/>
          <p14:tracePt t="164083" x="4465638" y="2339975"/>
          <p14:tracePt t="167484" x="4251325" y="2411413"/>
          <p14:tracePt t="167517" x="3803650" y="2527300"/>
          <p14:tracePt t="167566" x="2982913" y="2697163"/>
          <p14:tracePt t="167591" x="2616200" y="2778125"/>
          <p14:tracePt t="167624" x="2224088" y="2867025"/>
          <p14:tracePt t="167657" x="2062163" y="2894013"/>
          <p14:tracePt t="167685" x="1946275" y="2928938"/>
          <p14:tracePt t="167717" x="1866900" y="2955925"/>
          <p14:tracePt t="167751" x="1776413" y="3000375"/>
          <p14:tracePt t="167784" x="1704975" y="3017838"/>
          <p14:tracePt t="167817" x="1643063" y="3044825"/>
          <p14:tracePt t="167840" x="1581150" y="3063875"/>
          <p14:tracePt t="167874" x="1527175" y="3071813"/>
          <p14:tracePt t="167907" x="1500188" y="3071813"/>
          <p14:tracePt t="167934" x="1473200" y="3071813"/>
          <p14:tracePt t="167967" x="1438275" y="3071813"/>
          <p14:tracePt t="168000" x="1411288" y="3071813"/>
          <p14:tracePt t="168033" x="1384300" y="3071813"/>
          <p14:tracePt t="168067" x="1366838" y="3063875"/>
          <p14:tracePt t="168091" x="1347788" y="3054350"/>
          <p14:tracePt t="168124" x="1322388" y="3036888"/>
          <p14:tracePt t="168157" x="1285875" y="3027363"/>
          <p14:tracePt t="168185" x="1250950" y="3017838"/>
          <p14:tracePt t="168217" x="1241425" y="3009900"/>
          <p14:tracePt t="168250" x="1223963" y="3000375"/>
          <p14:tracePt t="168284" x="1204913" y="3000375"/>
          <p14:tracePt t="168334" x="1187450" y="2992438"/>
          <p14:tracePt t="168390" x="1179513" y="2992438"/>
          <p14:tracePt t="168517" x="1187450" y="2992438"/>
          <p14:tracePt t="168550" x="1196975" y="2992438"/>
          <p14:tracePt t="168574" x="1204913" y="2992438"/>
          <p14:tracePt t="168623" x="1214438" y="2992438"/>
          <p14:tracePt t="168656" x="1231900" y="2992438"/>
          <p14:tracePt t="168685" x="1258888" y="2992438"/>
          <p14:tracePt t="168717" x="1268413" y="2992438"/>
          <p14:tracePt t="168751" x="1276350" y="2982913"/>
          <p14:tracePt t="168817" x="1303338" y="2982913"/>
          <p14:tracePt t="168841" x="1312863" y="2982913"/>
          <p14:tracePt t="168875" x="1339850" y="2982913"/>
          <p14:tracePt t="168907" x="1393825" y="2965450"/>
          <p14:tracePt t="168950" x="1490663" y="2965450"/>
          <p14:tracePt t="168984" x="1536700" y="2955925"/>
          <p14:tracePt t="169017" x="1571625" y="2955925"/>
          <p14:tracePt t="169050" x="1589088" y="2955925"/>
          <p14:tracePt t="169108" x="1598613" y="2955925"/>
          <p14:tracePt t="169141" x="1616075" y="2955925"/>
          <p14:tracePt t="169168" x="1643063" y="2955925"/>
          <p14:tracePt t="169201" x="1670050" y="2955925"/>
          <p14:tracePt t="169218" x="1679575" y="2955925"/>
          <p14:tracePt t="169250" x="1751013" y="2955925"/>
          <p14:tracePt t="169283" x="1812925" y="2946400"/>
          <p14:tracePt t="169317" x="1893888" y="2946400"/>
          <p14:tracePt t="169341" x="1938338" y="2946400"/>
          <p14:tracePt t="169374" x="1990725" y="2946400"/>
          <p14:tracePt t="169408" x="2044700" y="2946400"/>
          <p14:tracePt t="169450" x="2098675" y="2946400"/>
          <p14:tracePt t="169484" x="2143125" y="2946400"/>
          <p14:tracePt t="169517" x="2187575" y="2955925"/>
          <p14:tracePt t="169567" x="2197100" y="2955925"/>
          <p14:tracePt t="169606" x="2205038" y="2955925"/>
          <p14:tracePt t="169717" x="2232025" y="2955925"/>
          <p14:tracePt t="169751" x="2241550" y="2955925"/>
          <p14:tracePt t="169784" x="2251075" y="2955925"/>
          <p14:tracePt t="169840" x="2259013" y="2955925"/>
          <p14:tracePt t="169934" x="2276475" y="2955925"/>
          <p14:tracePt t="169967" x="2347913" y="2955925"/>
          <p14:tracePt t="170000" x="2411413" y="2955925"/>
          <p14:tracePt t="170034" x="2438400" y="2955925"/>
          <p14:tracePt t="170067" x="2509838" y="2955925"/>
          <p14:tracePt t="170091" x="2581275" y="2955925"/>
          <p14:tracePt t="170124" x="2679700" y="2955925"/>
          <p14:tracePt t="170157" x="2786063" y="2973388"/>
          <p14:tracePt t="170185" x="2982913" y="3000375"/>
          <p14:tracePt t="170217" x="3062288" y="3027363"/>
          <p14:tracePt t="170250" x="3205163" y="3071813"/>
          <p14:tracePt t="170284" x="3394075" y="3098800"/>
          <p14:tracePt t="170317" x="3536950" y="3098800"/>
          <p14:tracePt t="170341" x="3660775" y="3098800"/>
          <p14:tracePt t="170376" x="3830638" y="3116263"/>
          <p14:tracePt t="170407" x="4054475" y="3143250"/>
          <p14:tracePt t="170435" x="4187825" y="3160713"/>
          <p14:tracePt t="170467" x="4330700" y="3170238"/>
          <p14:tracePt t="170500" x="4429125" y="3170238"/>
          <p14:tracePt t="170534" x="4527550" y="3170238"/>
          <p14:tracePt t="170567" x="4562475" y="3187700"/>
          <p14:tracePt t="170834" x="4660900" y="3152775"/>
          <p14:tracePt t="170873" x="4840288" y="3063875"/>
          <p14:tracePt t="170907" x="5054600" y="2992438"/>
          <p14:tracePt t="170935" x="5170488" y="2946400"/>
          <p14:tracePt t="170967" x="5224463" y="2921000"/>
          <p14:tracePt t="171000" x="5251450" y="2921000"/>
          <p14:tracePt t="171657" x="5241925" y="2921000"/>
          <p14:tracePt t="171751" x="5232400" y="2921000"/>
          <p14:tracePt t="171784" x="5232400" y="2911475"/>
          <p14:tracePt t="172668" x="4973638" y="2938463"/>
          <p14:tracePt t="172701" x="4589463" y="2955925"/>
          <p14:tracePt t="172719" x="4276725" y="2992438"/>
          <p14:tracePt t="172751" x="3894138" y="3009900"/>
          <p14:tracePt t="172784" x="3268663" y="3044825"/>
          <p14:tracePt t="172817" x="2955925" y="3063875"/>
          <p14:tracePt t="172857" x="2884488" y="3081338"/>
          <p14:tracePt t="172891" x="2884488" y="3089275"/>
          <p14:tracePt t="173184" x="2697163" y="3135313"/>
          <p14:tracePt t="173217" x="2419350" y="3187700"/>
          <p14:tracePt t="173251" x="2330450" y="3197225"/>
          <p14:tracePt t="173284" x="2312988" y="3197225"/>
          <p14:tracePt t="173341" x="2303463" y="3197225"/>
          <p14:tracePt t="173484" x="2312988" y="3197225"/>
          <p14:tracePt t="173534" x="2322513" y="3197225"/>
          <p14:tracePt t="173584" x="2330450" y="3197225"/>
          <p14:tracePt t="173608" x="2347913" y="3187700"/>
          <p14:tracePt t="173684" x="2357438" y="3179763"/>
          <p14:tracePt t="173717" x="2393950" y="3143250"/>
          <p14:tracePt t="173751" x="2438400" y="3125788"/>
          <p14:tracePt t="173785" x="2446338" y="3116263"/>
          <p14:tracePt t="174068" x="2446338" y="3108325"/>
          <p14:tracePt t="174301" x="2473325" y="3081338"/>
          <p14:tracePt t="174325" x="2517775" y="3063875"/>
          <p14:tracePt t="174358" x="2562225" y="3036888"/>
          <p14:tracePt t="174391" x="2571750" y="3027363"/>
          <p14:tracePt t="174425" x="2598738" y="3027363"/>
          <p14:tracePt t="176607" x="2544763" y="3044825"/>
          <p14:tracePt t="176642" x="2259013" y="3135313"/>
          <p14:tracePt t="176675" x="2224088" y="3143250"/>
          <p14:tracePt t="176752" x="2366963" y="3170238"/>
          <p14:tracePt t="176785" x="2616200" y="3224213"/>
          <p14:tracePt t="176818" x="2813050" y="3268663"/>
          <p14:tracePt t="176842" x="2840038" y="3286125"/>
          <p14:tracePt t="176875" x="2840038" y="3303588"/>
          <p14:tracePt t="176909" x="2633663" y="3349625"/>
          <p14:tracePt t="176935" x="2544763" y="3349625"/>
          <p14:tracePt t="176968" x="2527300" y="3349625"/>
          <p14:tracePt t="177051" x="2652713" y="3411538"/>
          <p14:tracePt t="177075" x="2732088" y="3446463"/>
          <p14:tracePt t="177108" x="2759075" y="3473450"/>
          <p14:tracePt t="177157" x="2616200" y="3473450"/>
          <p14:tracePt t="177186" x="2438400" y="3429000"/>
          <p14:tracePt t="177218" x="2312988" y="3375025"/>
          <p14:tracePt t="177252" x="2295525" y="3357563"/>
          <p14:tracePt t="177341" x="2312988" y="3357563"/>
          <p14:tracePt t="177375" x="2660650" y="3367088"/>
          <p14:tracePt t="177408" x="3133725" y="3384550"/>
          <p14:tracePt t="177436" x="3990975" y="3402013"/>
          <p14:tracePt t="177468" x="4510088" y="3402013"/>
          <p14:tracePt t="177501" x="5064125" y="3446463"/>
          <p14:tracePt t="177534" x="5160963" y="3465513"/>
          <p14:tracePt t="177908" x="5278438" y="3446463"/>
          <p14:tracePt t="177935" x="5322888" y="3429000"/>
          <p14:tracePt t="177968" x="5367338" y="3421063"/>
          <p14:tracePt t="178018" x="5375275" y="3421063"/>
          <p14:tracePt t="178052" x="5411788" y="3421063"/>
          <p14:tracePt t="178085" x="5510213" y="3421063"/>
          <p14:tracePt t="178109" x="5616575" y="3421063"/>
          <p14:tracePt t="178142" x="5840413" y="3402013"/>
          <p14:tracePt t="178175" x="6081713" y="3402013"/>
          <p14:tracePt t="178218" x="6143625" y="3402013"/>
          <p14:tracePt t="178252" x="6153150" y="3402013"/>
          <p14:tracePt t="178284" x="5857875" y="3402013"/>
          <p14:tracePt t="178318" x="5572125" y="3402013"/>
          <p14:tracePt t="178342" x="5402263" y="3340100"/>
          <p14:tracePt t="178376" x="5278438" y="3214688"/>
          <p14:tracePt t="178409" x="5232400" y="3116263"/>
          <p14:tracePt t="178436" x="5286375" y="2946400"/>
          <p14:tracePt t="178468" x="5456238" y="2849563"/>
          <p14:tracePt t="178501" x="5894388" y="2778125"/>
          <p14:tracePt t="178535" x="6357938" y="2822575"/>
          <p14:tracePt t="178568" x="6554788" y="2867025"/>
          <p14:tracePt t="178592" x="6581775" y="2874963"/>
          <p14:tracePt t="178625" x="6564313" y="2938463"/>
          <p14:tracePt t="178659" x="6180138" y="3187700"/>
          <p14:tracePt t="178686" x="5867400" y="3268663"/>
          <p14:tracePt t="178718" x="5545138" y="3268663"/>
          <p14:tracePt t="178752" x="5510213" y="3241675"/>
          <p14:tracePt t="178785" x="5697538" y="3071813"/>
          <p14:tracePt t="178818" x="6018213" y="3000375"/>
          <p14:tracePt t="178842" x="6375400" y="3000375"/>
          <p14:tracePt t="178875" x="6635750" y="3036888"/>
          <p14:tracePt t="178908" x="6670675" y="3089275"/>
          <p14:tracePt t="178936" x="6581775" y="3251200"/>
          <p14:tracePt t="178968" x="6143625" y="3517900"/>
          <p14:tracePt t="179001" x="5741988" y="3554413"/>
          <p14:tracePt t="179035" x="5224463" y="3429000"/>
          <p14:tracePt t="179068" x="5072063" y="3330575"/>
          <p14:tracePt t="179093" x="5089525" y="3232150"/>
          <p14:tracePt t="179125" x="5259388" y="3143250"/>
          <p14:tracePt t="179161" x="5715000" y="3135313"/>
          <p14:tracePt t="179186" x="5992813" y="3241675"/>
          <p14:tracePt t="179218" x="6161088" y="3330575"/>
          <p14:tracePt t="179252" x="6153150" y="3421063"/>
          <p14:tracePt t="179285" x="6000750" y="3581400"/>
          <p14:tracePt t="179318" x="5670550" y="3643313"/>
          <p14:tracePt t="179342" x="5518150" y="3608388"/>
          <p14:tracePt t="179378" x="5429250" y="3509963"/>
          <p14:tracePt t="179404" x="5446713" y="3384550"/>
          <p14:tracePt t="179438" x="5724525" y="3251200"/>
          <p14:tracePt t="179468" x="6188075" y="3278188"/>
          <p14:tracePt t="179502" x="6286500" y="3295650"/>
          <p14:tracePt t="179534" x="6303963" y="3313113"/>
          <p14:tracePt t="179568" x="6018213" y="3473450"/>
          <p14:tracePt t="179609" x="5635625" y="3536950"/>
          <p14:tracePt t="179642" x="5438775" y="3482975"/>
          <p14:tracePt t="179675" x="5384800" y="3384550"/>
          <p14:tracePt t="179702" x="5411788" y="3179763"/>
          <p14:tracePt t="179720" x="5473700" y="3089275"/>
          <p14:tracePt t="179752" x="5741988" y="2955925"/>
          <p14:tracePt t="179785" x="5965825" y="2955925"/>
          <p14:tracePt t="179818" x="6296025" y="3054350"/>
          <p14:tracePt t="179842" x="6357938" y="3071813"/>
          <p14:tracePt t="179891" x="6340475" y="3143250"/>
          <p14:tracePt t="179925" x="6072188" y="3286125"/>
          <p14:tracePt t="179952" x="5867400" y="3313113"/>
          <p14:tracePt t="179985" x="5589588" y="3295650"/>
          <p14:tracePt t="180018" x="5492750" y="3224213"/>
          <p14:tracePt t="180052" x="5456238" y="3187700"/>
          <p14:tracePt t="180085" x="5465763" y="3108325"/>
          <p14:tracePt t="180125" x="5589588" y="2973388"/>
          <p14:tracePt t="180160" x="5956300" y="2965450"/>
          <p14:tracePt t="180187" x="6153150" y="2965450"/>
          <p14:tracePt t="180218" x="6242050" y="2982913"/>
          <p14:tracePt t="180252" x="6242050" y="3009900"/>
          <p14:tracePt t="180285" x="6188075" y="3089275"/>
          <p14:tracePt t="196804" x="5956300" y="2955925"/>
          <p14:tracePt t="196837" x="5661025" y="2813050"/>
          <p14:tracePt t="196861" x="5581650" y="2803525"/>
          <p14:tracePt t="196894" x="5572125" y="2795588"/>
          <p14:tracePt t="196944" x="5554663" y="2795588"/>
          <p14:tracePt t="196971" x="5545138" y="2803525"/>
          <p14:tracePt t="197004" x="5545138" y="2813050"/>
          <p14:tracePt t="197111" x="5510213" y="2840038"/>
          <p14:tracePt t="197144" x="5473700" y="2849563"/>
          <p14:tracePt t="197177" x="5446713" y="2857500"/>
          <p14:tracePt t="197204" x="5438775" y="2857500"/>
          <p14:tracePt t="198410" x="5330825" y="2965450"/>
          <p14:tracePt t="198445" x="5116513" y="3143250"/>
          <p14:tracePt t="198472" x="5010150" y="3224213"/>
          <p14:tracePt t="198504" x="4992688" y="3232150"/>
          <p14:tracePt t="198538" x="4992688" y="3241675"/>
          <p14:tracePt t="199004" x="4965700" y="3278188"/>
          <p14:tracePt t="199037" x="4938713" y="3303588"/>
          <p14:tracePt t="199071" x="4911725" y="3322638"/>
          <p14:tracePt t="199104" x="4902200" y="3340100"/>
          <p14:tracePt t="199337" x="4884738" y="3340100"/>
          <p14:tracePt t="199361" x="4875213" y="3357563"/>
          <p14:tracePt t="199395" x="4857750" y="3375025"/>
          <p14:tracePt t="199428" x="4840288" y="3384550"/>
          <p14:tracePt t="199455" x="4830763" y="3394075"/>
          <p14:tracePt t="212606" x="4724400" y="3500438"/>
          <p14:tracePt t="212629" x="4537075" y="3635375"/>
          <p14:tracePt t="212663" x="4116388" y="3938588"/>
          <p14:tracePt t="212696" x="3394075" y="4330700"/>
          <p14:tracePt t="212723" x="3062288" y="4500563"/>
          <p14:tracePt t="212756" x="2901950" y="4581525"/>
          <p14:tracePt t="212789" x="2884488" y="4591050"/>
          <p14:tracePt t="214756" x="2697163" y="4670425"/>
          <p14:tracePt t="214789" x="2322513" y="4778375"/>
          <p14:tracePt t="214822" x="2197100" y="4795838"/>
          <p14:tracePt t="214856" x="1714500" y="4884738"/>
          <p14:tracePt t="214880" x="1633538" y="4902200"/>
          <p14:tracePt t="214913" x="1616075" y="4902200"/>
          <p14:tracePt t="214973" x="1625600" y="4849813"/>
          <p14:tracePt t="215006" x="1704975" y="4733925"/>
          <p14:tracePt t="215039" x="1982788" y="4527550"/>
          <p14:tracePt t="215072" x="2268538" y="4402138"/>
          <p14:tracePt t="215107" x="2438400" y="4384675"/>
          <p14:tracePt t="215147" x="2490788" y="4394200"/>
          <p14:tracePt t="215180" x="2500313" y="4394200"/>
          <p14:tracePt t="215229" x="2465388" y="4411663"/>
          <p14:tracePt t="215257" x="2366963" y="4456113"/>
          <p14:tracePt t="215289" x="2179638" y="4492625"/>
          <p14:tracePt t="215322" x="2036763" y="4510088"/>
          <p14:tracePt t="215356" x="1990725" y="4510088"/>
          <p14:tracePt t="215380" x="1982788" y="4510088"/>
          <p14:tracePt t="215413" x="1982788" y="4500563"/>
          <p14:tracePt t="215446" x="1982788" y="4448175"/>
          <p14:tracePt t="215473" x="2017713" y="4357688"/>
          <p14:tracePt t="215506" x="2187575" y="4278313"/>
          <p14:tracePt t="215539" x="2366963" y="4278313"/>
          <p14:tracePt t="215573" x="2562225" y="4357688"/>
          <p14:tracePt t="215606" x="2670175" y="4448175"/>
          <p14:tracePt t="215647" x="2687638" y="4554538"/>
          <p14:tracePt t="215682" x="2608263" y="4697413"/>
          <p14:tracePt t="215708" x="2482850" y="4786313"/>
          <p14:tracePt t="215725" x="2384425" y="4840288"/>
          <p14:tracePt t="215758" x="2322513" y="4867275"/>
          <p14:tracePt t="215789" x="2303463" y="4867275"/>
          <p14:tracePt t="215839" x="2286000" y="4822825"/>
          <p14:tracePt t="215872" x="2286000" y="4751388"/>
          <p14:tracePt t="215912" x="2303463" y="4670425"/>
          <p14:tracePt t="215946" x="2455863" y="4608513"/>
          <p14:tracePt t="215973" x="2660650" y="4598988"/>
          <p14:tracePt t="216006" x="2867025" y="4635500"/>
          <p14:tracePt t="216039" x="2946400" y="4687888"/>
          <p14:tracePt t="216072" x="2965450" y="4714875"/>
          <p14:tracePt t="216106" x="2965450" y="4759325"/>
          <p14:tracePt t="216146" x="2741613" y="4884738"/>
          <p14:tracePt t="216180" x="2419350" y="4938713"/>
          <p14:tracePt t="216214" x="2286000" y="4938713"/>
          <p14:tracePt t="216257" x="2251075" y="4938713"/>
          <p14:tracePt t="216290" x="2251075" y="4929188"/>
          <p14:tracePt t="216339" x="2251075" y="4911725"/>
          <p14:tracePt t="216373" x="2374900" y="4849813"/>
          <p14:tracePt t="216413" x="2581275" y="4830763"/>
          <p14:tracePt t="216446" x="2660650" y="4830763"/>
          <p14:tracePt t="216474" x="2670175" y="4830763"/>
          <p14:tracePt t="216539" x="2571750" y="4830763"/>
          <p14:tracePt t="216573" x="2303463" y="4813300"/>
          <p14:tracePt t="216606" x="2205038" y="4805363"/>
          <p14:tracePt t="216646" x="2187575" y="4795838"/>
          <p14:tracePt t="216729" x="2241550" y="4795838"/>
          <p14:tracePt t="216757" x="2384425" y="4795838"/>
          <p14:tracePt t="216790" x="2643188" y="4830763"/>
          <p14:tracePt t="216823" x="2732088" y="4857750"/>
          <p14:tracePt t="216880" x="2741613" y="4857750"/>
          <p14:tracePt t="216929" x="2581275" y="4849813"/>
          <p14:tracePt t="216963" x="2322513" y="4813300"/>
          <p14:tracePt t="216990" x="2286000" y="4805363"/>
          <p14:tracePt t="217022" x="2276475" y="4795838"/>
          <p14:tracePt t="217114" x="2303463" y="4795838"/>
          <p14:tracePt t="217146" x="2482850" y="4795838"/>
          <p14:tracePt t="217180" x="2633663" y="4795838"/>
          <p14:tracePt t="217213" x="2652713" y="4795838"/>
          <p14:tracePt t="217256" x="2670175" y="4795838"/>
          <p14:tracePt t="217289" x="2616200" y="4795838"/>
          <p14:tracePt t="217323" x="2401888" y="4795838"/>
          <p14:tracePt t="217357" x="2312988" y="4795838"/>
          <p14:tracePt t="217381" x="2276475" y="4795838"/>
          <p14:tracePt t="217506" x="2465388" y="4795838"/>
          <p14:tracePt t="217539" x="2581275" y="4805363"/>
          <p14:tracePt t="217573" x="2643188" y="4805363"/>
          <p14:tracePt t="217606" x="2652713" y="4805363"/>
          <p14:tracePt t="217646" x="2643188" y="4805363"/>
          <p14:tracePt t="217680" x="2428875" y="4778375"/>
          <p14:tracePt t="217713" x="2125663" y="4697413"/>
          <p14:tracePt t="217726" x="2071688" y="4697413"/>
          <p14:tracePt t="217757" x="2044700" y="4679950"/>
          <p14:tracePt t="217789" x="2036763" y="4679950"/>
          <p14:tracePt t="217823" x="2116138" y="4679950"/>
          <p14:tracePt t="217856" x="2295525" y="4706938"/>
          <p14:tracePt t="217881" x="2455863" y="4751388"/>
          <p14:tracePt t="217915" x="2544763" y="4778375"/>
          <p14:tracePt t="217932" x="2554288" y="4778375"/>
          <p14:tracePt t="218040" x="2465388" y="4778375"/>
          <p14:tracePt t="218073" x="2428875" y="4768850"/>
          <p14:tracePt t="218179" x="2509838" y="4759325"/>
          <p14:tracePt t="218213" x="2608263" y="4741863"/>
          <p14:tracePt t="218225" x="2616200" y="4741863"/>
          <p14:tracePt t="218306" x="2571750" y="4786313"/>
          <p14:tracePt t="218339" x="2438400" y="4849813"/>
          <p14:tracePt t="218373" x="2357438" y="4849813"/>
          <p14:tracePt t="218397" x="2330450" y="4849813"/>
          <p14:tracePt t="218448" x="2295525" y="4778375"/>
          <p14:tracePt t="218481" x="2295525" y="4662488"/>
          <p14:tracePt t="218508" x="2312988" y="4581525"/>
          <p14:tracePt t="218540" x="2419350" y="4492625"/>
          <p14:tracePt t="218574" x="2500313" y="4448175"/>
          <p14:tracePt t="218606" x="2633663" y="4438650"/>
          <p14:tracePt t="218630" x="2697163" y="4438650"/>
          <p14:tracePt t="218663" x="2724150" y="4483100"/>
          <p14:tracePt t="218697" x="2751138" y="4635500"/>
          <p14:tracePt t="218730" x="2697163" y="4768850"/>
          <p14:tracePt t="218757" x="2598738" y="4849813"/>
          <p14:tracePt t="218790" x="2517775" y="4876800"/>
          <p14:tracePt t="218823" x="2401888" y="4867275"/>
          <p14:tracePt t="218856" x="2312988" y="4840288"/>
          <p14:tracePt t="218880" x="2303463" y="4822825"/>
          <p14:tracePt t="218929" x="2303463" y="4706938"/>
          <p14:tracePt t="218958" x="2357438" y="4591050"/>
          <p14:tracePt t="218991" x="2482850" y="4473575"/>
          <p14:tracePt t="219024" x="2589213" y="4473575"/>
          <p14:tracePt t="219056" x="2679700" y="4500563"/>
          <p14:tracePt t="219090" x="2687638" y="4564063"/>
          <p14:tracePt t="219117" x="2687638" y="4608513"/>
          <p14:tracePt t="219146" x="2598738" y="4687888"/>
          <p14:tracePt t="219180" x="2384425" y="4751388"/>
          <p14:tracePt t="219214" x="2197100" y="4733925"/>
          <p14:tracePt t="219225" x="2170113" y="4706938"/>
          <p14:tracePt t="219258" x="2133600" y="4643438"/>
          <p14:tracePt t="219290" x="2133600" y="4554538"/>
          <p14:tracePt t="219323" x="2224088" y="4411663"/>
          <p14:tracePt t="219356" x="2411413" y="4384675"/>
          <p14:tracePt t="219390" x="2509838" y="4402138"/>
          <p14:tracePt t="219413" x="2544763" y="4456113"/>
          <p14:tracePt t="219447" x="2554288" y="4537075"/>
          <p14:tracePt t="219480" x="2473325" y="4635500"/>
          <p14:tracePt t="219507" x="2330450" y="4697413"/>
          <p14:tracePt t="219541" x="2214563" y="4706938"/>
          <p14:tracePt t="219576" x="2197100" y="4706938"/>
          <p14:tracePt t="219624" x="2214563" y="4598988"/>
          <p14:tracePt t="219663" x="2276475" y="4537075"/>
          <p14:tracePt t="219696" x="2303463" y="4527550"/>
          <p14:tracePt t="219730" x="2312988" y="4527550"/>
          <p14:tracePt t="219773" x="2347913" y="4537075"/>
          <p14:tracePt t="219806" x="2393950" y="4581525"/>
          <p14:tracePt t="219840" x="2438400" y="4625975"/>
          <p14:tracePt t="219873" x="2446338" y="4635500"/>
          <p14:tracePt t="219897" x="2446338" y="4643438"/>
          <p14:tracePt t="219946" x="2455863" y="4643438"/>
          <p14:tracePt t="219981" x="2473325" y="4652963"/>
          <p14:tracePt t="220040" x="2473325" y="4670425"/>
          <p14:tracePt t="220107" x="2411413" y="4670425"/>
          <p14:tracePt t="220131" x="2384425" y="4670425"/>
          <p14:tracePt t="220164" x="2357438" y="4670425"/>
          <p14:tracePt t="220230" x="2366963" y="4670425"/>
          <p14:tracePt t="220258" x="2536825" y="4670425"/>
          <p14:tracePt t="220290" x="2705100" y="4679950"/>
          <p14:tracePt t="220323" x="2813050" y="4697413"/>
          <p14:tracePt t="220373" x="2822575" y="4697413"/>
          <p14:tracePt t="220397" x="2803525" y="4706938"/>
          <p14:tracePt t="220430" x="2581275" y="4733925"/>
          <p14:tracePt t="220463" x="2465388" y="4751388"/>
          <p14:tracePt t="220506" x="2438400" y="4751388"/>
          <p14:tracePt t="220590" x="2500313" y="4751388"/>
          <p14:tracePt t="220623" x="2679700" y="4751388"/>
          <p14:tracePt t="220663" x="2768600" y="4759325"/>
          <p14:tracePt t="220714" x="2768600" y="4778375"/>
          <p14:tracePt t="220725" x="2759075" y="4778375"/>
          <p14:tracePt t="220758" x="2509838" y="4786313"/>
          <p14:tracePt t="220792" x="2339975" y="4786313"/>
          <p14:tracePt t="220823" x="2330450" y="4786313"/>
          <p14:tracePt t="220856" x="2330450" y="4768850"/>
          <p14:tracePt t="220906" x="2455863" y="4741863"/>
          <p14:tracePt t="220930" x="2581275" y="4741863"/>
          <p14:tracePt t="220964" x="2724150" y="4741863"/>
          <p14:tracePt t="221007" x="2768600" y="4741863"/>
          <p14:tracePt t="221040" x="2813050" y="4733925"/>
          <p14:tracePt t="221073" x="2919413" y="4724400"/>
          <p14:tracePt t="221106" x="3108325" y="4679950"/>
          <p14:tracePt t="221131" x="3197225" y="4662488"/>
          <p14:tracePt t="221164" x="3303588" y="4652963"/>
          <p14:tracePt t="221197" x="3322638" y="4652963"/>
          <p14:tracePt t="221291" x="3322638" y="4643438"/>
          <p14:tracePt t="221356" x="3197225" y="4625975"/>
          <p14:tracePt t="221390" x="3027363" y="4625975"/>
          <p14:tracePt t="221413" x="2830513" y="4635500"/>
          <p14:tracePt t="221447" x="2581275" y="4652963"/>
          <p14:tracePt t="221481" x="2446338" y="4652963"/>
          <p14:tracePt t="221508" x="2428875" y="4652963"/>
          <p14:tracePt t="221540" x="2428875" y="4635500"/>
          <p14:tracePt t="221607" x="2473325" y="4635500"/>
          <p14:tracePt t="221631" x="2554288" y="4635500"/>
          <p14:tracePt t="221664" x="2581275" y="4635500"/>
          <p14:tracePt t="221729" x="2465388" y="4643438"/>
          <p14:tracePt t="221758" x="2232025" y="4643438"/>
          <p14:tracePt t="221776" x="2197100" y="4643438"/>
          <p14:tracePt t="221807" x="2160588" y="4643438"/>
          <p14:tracePt t="221840" x="2160588" y="4616450"/>
          <p14:tracePt t="221874" x="2214563" y="4572000"/>
          <p14:tracePt t="221898" x="2330450" y="4545013"/>
          <p14:tracePt t="221930" x="2446338" y="4572000"/>
          <p14:tracePt t="221964" x="2482850" y="4608513"/>
          <p14:tracePt t="221991" x="2490788" y="4652963"/>
          <p14:tracePt t="222023" x="2490788" y="4662488"/>
          <p14:tracePt t="222057" x="2465388" y="4662488"/>
          <p14:tracePt t="222090" x="2428875" y="4662488"/>
          <p14:tracePt t="222140" x="2428875" y="4616450"/>
          <p14:tracePt t="222164" x="2473325" y="4564063"/>
          <p14:tracePt t="222197" x="2598738" y="4537075"/>
          <p14:tracePt t="222230" x="2660650" y="4537075"/>
          <p14:tracePt t="222273" x="2670175" y="4537075"/>
          <p14:tracePt t="222307" x="2616200" y="4591050"/>
          <p14:tracePt t="222341" x="2401888" y="4670425"/>
          <p14:tracePt t="222358" x="2374900" y="4679950"/>
          <p14:tracePt t="222382" x="2347913" y="4679950"/>
          <p14:tracePt t="222416" x="2339975" y="4670425"/>
          <p14:tracePt t="222449" x="2357438" y="4635500"/>
          <p14:tracePt t="222480" x="2465388" y="4564063"/>
          <p14:tracePt t="222508" x="2509838" y="4537075"/>
          <p14:tracePt t="222540" x="2527300" y="4537075"/>
          <p14:tracePt t="222591" x="2527300" y="4581525"/>
          <p14:tracePt t="222624" x="2473325" y="4679950"/>
          <p14:tracePt t="222663" x="2438400" y="4706938"/>
          <p14:tracePt t="222697" x="2428875" y="4706938"/>
          <p14:tracePt t="222730" x="2419350" y="4706938"/>
          <p14:tracePt t="223448" x="2482850" y="4714875"/>
          <p14:tracePt t="223507" x="2482850" y="4759325"/>
          <p14:tracePt t="223540" x="2295525" y="4956175"/>
          <p14:tracePt t="223574" x="2133600" y="5010150"/>
          <p14:tracePt t="223601" x="2108200" y="5010150"/>
          <p14:tracePt t="223657" x="2170113" y="4876800"/>
          <p14:tracePt t="223696" x="2384425" y="4759325"/>
          <p14:tracePt t="223730" x="2446338" y="4751388"/>
          <p14:tracePt t="223790" x="2446338" y="4822825"/>
          <p14:tracePt t="223824" x="2366963" y="4921250"/>
          <p14:tracePt t="223857" x="2330450" y="4938713"/>
          <p14:tracePt t="223897" x="2322513" y="4876800"/>
          <p14:tracePt t="223931" x="2339975" y="4759325"/>
          <p14:tracePt t="223964" x="2401888" y="4724400"/>
          <p14:tracePt t="223991" x="2411413" y="4724400"/>
          <p14:tracePt t="224040" x="2411413" y="4733925"/>
          <p14:tracePt t="224075" x="2393950" y="4805363"/>
          <p14:tracePt t="224108" x="2357438" y="4822825"/>
          <p14:tracePt t="224134" x="2347913" y="4822825"/>
          <p14:tracePt t="224167" x="2339975" y="4822825"/>
          <p14:tracePt t="224213" x="2339975" y="4805363"/>
          <p14:tracePt t="224290" x="2357438" y="4805363"/>
          <p14:tracePt t="224323" x="2393950" y="4813300"/>
          <p14:tracePt t="224373" x="2401888" y="4822825"/>
          <p14:tracePt t="224397" x="2401888" y="4830763"/>
          <p14:tracePt t="224590" x="2455863" y="4840288"/>
          <p14:tracePt t="224617" x="2490788" y="4849813"/>
          <p14:tracePt t="224651" x="2500313" y="4849813"/>
          <p14:tracePt t="224700" x="2500313" y="4867275"/>
          <p14:tracePt t="224727" x="2500313" y="4876800"/>
          <p14:tracePt t="224758" x="2473325" y="4876800"/>
          <p14:tracePt t="225963" x="2428875" y="5091113"/>
          <p14:tracePt t="225991" x="2393950" y="5330825"/>
          <p14:tracePt t="226024" x="2374900" y="5473700"/>
          <p14:tracePt t="226057" x="2366963" y="5483225"/>
          <p14:tracePt t="226291" x="2401888" y="5456238"/>
          <p14:tracePt t="226325" x="2428875" y="5448300"/>
          <p14:tracePt t="226350" x="2446338" y="5438775"/>
          <p14:tracePt t="226391" x="2517775" y="5429250"/>
          <p14:tracePt t="226417" x="2554288" y="5402263"/>
          <p14:tracePt t="226448" x="2581275" y="5394325"/>
          <p14:tracePt t="226481" x="2625725" y="5384800"/>
          <p14:tracePt t="226508" x="2687638" y="5367338"/>
          <p14:tracePt t="226541" x="2714625" y="5357813"/>
          <p14:tracePt t="226574" x="2786063" y="5349875"/>
          <p14:tracePt t="226608" x="2840038" y="5349875"/>
          <p14:tracePt t="226640" x="2857500" y="5340350"/>
          <p14:tracePt t="226664" x="2874963" y="5340350"/>
          <p14:tracePt t="226698" x="2901950" y="5340350"/>
          <p14:tracePt t="226725" x="2946400" y="5330825"/>
          <p14:tracePt t="226758" x="3036888" y="5313363"/>
          <p14:tracePt t="226791" x="3108325" y="5305425"/>
          <p14:tracePt t="226824" x="3152775" y="5305425"/>
          <p14:tracePt t="226857" x="3251200" y="5305425"/>
          <p14:tracePt t="226884" x="3313113" y="5305425"/>
          <p14:tracePt t="226917" x="3375025" y="5305425"/>
          <p14:tracePt t="226950" x="3411538" y="5305425"/>
          <p14:tracePt t="226975" x="3419475" y="5305425"/>
          <p14:tracePt t="227007" x="3429000" y="5305425"/>
          <p14:tracePt t="227324" x="3429000" y="5295900"/>
          <p14:tracePt t="227391" x="3429000" y="5286375"/>
          <p14:tracePt t="227730" x="3429000" y="5268913"/>
          <p14:tracePt t="227841" x="3429000" y="5259388"/>
          <p14:tracePt t="227907" x="3419475" y="5251450"/>
          <p14:tracePt t="227981" x="3419475" y="5241925"/>
          <p14:tracePt t="228075" x="3419475" y="5233988"/>
          <p14:tracePt t="228141" x="3419475" y="5224463"/>
          <p14:tracePt t="228180" x="3411538" y="5224463"/>
          <p14:tracePt t="228214" x="3411538" y="5197475"/>
          <p14:tracePt t="228258" x="3402013" y="5180013"/>
          <p14:tracePt t="228291" x="3402013" y="5170488"/>
          <p14:tracePt t="228324" x="3402013" y="5153025"/>
          <p14:tracePt t="228357" x="3402013" y="5143500"/>
          <p14:tracePt t="228391" x="3402013" y="5108575"/>
          <p14:tracePt t="228430" x="3419475" y="5072063"/>
          <p14:tracePt t="228480" x="3446463" y="5054600"/>
          <p14:tracePt t="228508" x="3455988" y="5045075"/>
          <p14:tracePt t="228541" x="3465513" y="5037138"/>
          <p14:tracePt t="228591" x="3482975" y="5019675"/>
          <p14:tracePt t="228619" x="3490913" y="5010150"/>
          <p14:tracePt t="228651" x="3509963" y="5000625"/>
          <p14:tracePt t="228681" x="3517900" y="5000625"/>
          <p14:tracePt t="228715" x="3527425" y="5000625"/>
          <p14:tracePt t="228733" x="3554413" y="4992688"/>
          <p14:tracePt t="228774" x="3616325" y="4992688"/>
          <p14:tracePt t="228808" x="3643313" y="4983163"/>
          <p14:tracePt t="228841" x="3652838" y="4983163"/>
          <p14:tracePt t="228874" x="3660775" y="4983163"/>
          <p14:tracePt t="228948" x="3670300" y="4983163"/>
          <p14:tracePt t="228982" x="3705225" y="4983163"/>
          <p14:tracePt t="229008" x="3714750" y="4983163"/>
          <p14:tracePt t="229041" x="3732213" y="4983163"/>
          <p14:tracePt t="229091" x="3741738" y="4983163"/>
          <p14:tracePt t="229119" x="3751263" y="4983163"/>
          <p14:tracePt t="229166" x="3768725" y="4983163"/>
          <p14:tracePt t="229199" x="3803650" y="5027613"/>
          <p14:tracePt t="229231" x="3848100" y="5072063"/>
          <p14:tracePt t="229242" x="3857625" y="5099050"/>
          <p14:tracePt t="229275" x="3875088" y="5116513"/>
          <p14:tracePt t="229307" x="3884613" y="5126038"/>
          <p14:tracePt t="229341" x="3884613" y="5143500"/>
          <p14:tracePt t="229407" x="3884613" y="5153025"/>
          <p14:tracePt t="229464" x="3884613" y="5187950"/>
          <p14:tracePt t="229499" x="3875088" y="5233988"/>
          <p14:tracePt t="229541" x="3867150" y="5251450"/>
          <p14:tracePt t="229574" x="3857625" y="5278438"/>
          <p14:tracePt t="229608" x="3848100" y="5278438"/>
          <p14:tracePt t="229633" x="3840163" y="5278438"/>
          <p14:tracePt t="229666" x="3795713" y="5305425"/>
          <p14:tracePt t="229699" x="3724275" y="5330825"/>
          <p14:tracePt t="229732" x="3687763" y="5340350"/>
          <p14:tracePt t="229774" x="3670300" y="5340350"/>
          <p14:tracePt t="229824" x="3598863" y="5340350"/>
          <p14:tracePt t="229860" x="3536950" y="5340350"/>
          <p14:tracePt t="229883" x="3517900" y="5340350"/>
          <p14:tracePt t="229915" x="3500438" y="5340350"/>
          <p14:tracePt t="229963" x="3500438" y="5330825"/>
          <p14:tracePt t="230041" x="3500438" y="5313363"/>
          <p14:tracePt t="230074" x="3490913" y="5286375"/>
          <p14:tracePt t="230108" x="3490913" y="5259388"/>
          <p14:tracePt t="230141" x="3482975" y="5214938"/>
          <p14:tracePt t="230165" x="3473450" y="5197475"/>
          <p14:tracePt t="230199" x="3465513" y="5187950"/>
          <p14:tracePt t="230226" x="3438525" y="5162550"/>
          <p14:tracePt t="230258" x="3340100" y="5143500"/>
          <p14:tracePt t="230291" x="3295650" y="5143500"/>
          <p14:tracePt t="230324" x="3268663" y="5126038"/>
          <p14:tracePt t="230357" x="3179763" y="5116513"/>
          <p14:tracePt t="230391" x="3081338" y="5108575"/>
          <p14:tracePt t="230430" x="3027363" y="5091113"/>
          <p14:tracePt t="230465" x="2894013" y="5037138"/>
          <p14:tracePt t="230498" x="2679700" y="4973638"/>
          <p14:tracePt t="230541" x="2482850" y="4921250"/>
          <p14:tracePt t="230574" x="2366963" y="4894263"/>
          <p14:tracePt t="230607" x="2357438" y="4894263"/>
          <p14:tracePt t="230641" x="2357438" y="4884738"/>
          <p14:tracePt t="230731" x="2374900" y="4884738"/>
          <p14:tracePt t="230759" x="2401888" y="4884738"/>
          <p14:tracePt t="230793" x="2517775" y="4894263"/>
          <p14:tracePt t="230826" x="2571750" y="4894263"/>
          <p14:tracePt t="230851" x="2633663" y="4894263"/>
          <p14:tracePt t="230914" x="2643188" y="4894263"/>
          <p14:tracePt t="231041" x="2616200" y="4894263"/>
          <p14:tracePt t="231075" x="2554288" y="4894263"/>
          <p14:tracePt t="231108" x="2509838" y="4894263"/>
          <p14:tracePt t="231158" x="2500313" y="4894263"/>
          <p14:tracePt t="231358" x="2509838" y="4894263"/>
          <p14:tracePt t="231383" x="2517775" y="4894263"/>
          <p14:tracePt t="231431" x="2527300" y="4894263"/>
          <p14:tracePt t="231508" x="2544763" y="4894263"/>
          <p14:tracePt t="231591" x="2527300" y="4894263"/>
          <p14:tracePt t="231625" x="2500313" y="4894263"/>
          <p14:tracePt t="231658" x="2482850" y="4894263"/>
          <p14:tracePt t="231697" x="2465388" y="4894263"/>
          <p14:tracePt t="231858" x="2490788" y="4902200"/>
          <p14:tracePt t="231892" x="2581275" y="4921250"/>
          <p14:tracePt t="231917" x="2687638" y="4929188"/>
          <p14:tracePt t="231949" x="2795588" y="4929188"/>
          <p14:tracePt t="231982" x="2874963" y="4929188"/>
          <p14:tracePt t="232010" x="2955925" y="4929188"/>
          <p14:tracePt t="232041" x="2990850" y="4929188"/>
          <p14:tracePt t="232091" x="3009900" y="4929188"/>
          <p14:tracePt t="232125" x="3036888" y="4929188"/>
          <p14:tracePt t="232148" x="3062288" y="4929188"/>
          <p14:tracePt t="232182" x="3108325" y="4929188"/>
          <p14:tracePt t="232215" x="3125788" y="4929188"/>
          <p14:tracePt t="232242" x="3170238" y="4929188"/>
          <p14:tracePt t="232291" x="3187700" y="4929188"/>
          <p14:tracePt t="232325" x="3197225" y="4921250"/>
          <p14:tracePt t="232358" x="3205163" y="4911725"/>
          <p14:tracePt t="232391" x="3259138" y="4849813"/>
          <p14:tracePt t="232431" x="3286125" y="4822825"/>
          <p14:tracePt t="232841" x="3286125" y="4697413"/>
          <p14:tracePt t="232875" x="3286125" y="4581525"/>
          <p14:tracePt t="232899" x="3286125" y="4545013"/>
          <p14:tracePt t="232916" x="3276600" y="4537075"/>
          <p14:tracePt t="232948" x="3187700" y="4465638"/>
          <p14:tracePt t="232982" x="3054350" y="4402138"/>
          <p14:tracePt t="233009" x="2813050" y="4322763"/>
          <p14:tracePt t="233042" x="2732088" y="4295775"/>
          <p14:tracePt t="233075" x="2697163" y="4259263"/>
          <p14:tracePt t="233117" x="2714625" y="4214813"/>
          <p14:tracePt t="233150" x="2938463" y="3983038"/>
          <p14:tracePt t="233181" x="3179763" y="3741738"/>
          <p14:tracePt t="233215" x="3241675" y="3662363"/>
          <p14:tracePt t="233233" x="3286125" y="3598863"/>
          <p14:tracePt t="233275" x="3295650" y="3544888"/>
          <p14:tracePt t="233308" x="3205163" y="3527425"/>
          <p14:tracePt t="233341" x="2938463" y="3527425"/>
          <p14:tracePt t="233375" x="2847975" y="3527425"/>
          <p14:tracePt t="233408" x="2822575" y="3527425"/>
          <p14:tracePt t="233431" x="2813050" y="3473450"/>
          <p14:tracePt t="233465" x="2857500" y="3367088"/>
          <p14:tracePt t="233498" x="2919413" y="3340100"/>
          <p14:tracePt t="233525" x="2938463" y="3330575"/>
          <p14:tracePt t="233558" x="2946400" y="3330575"/>
          <p14:tracePt t="233892" x="3081338" y="2867025"/>
          <p14:tracePt t="233931" x="3268663" y="2393950"/>
          <p14:tracePt t="233965" x="3322638" y="2241550"/>
          <p14:tracePt t="233992" x="3322638" y="2232025"/>
          <p14:tracePt t="234041" x="3133725" y="2232025"/>
          <p14:tracePt t="234075" x="2928938" y="2214563"/>
          <p14:tracePt t="234108" x="2894013" y="2197100"/>
          <p14:tracePt t="234141" x="2894013" y="2179638"/>
          <p14:tracePt t="234167" x="2938463" y="2081213"/>
          <p14:tracePt t="234199" x="3054350" y="1920875"/>
          <p14:tracePt t="234232" x="3108325" y="1884363"/>
          <p14:tracePt t="234291" x="3089275" y="1884363"/>
          <p14:tracePt t="234325" x="3071813" y="1884363"/>
          <p14:tracePt t="234392" x="3089275" y="1812925"/>
          <p14:tracePt t="234432" x="3108325" y="1768475"/>
          <p14:tracePt t="234465" x="3160713" y="1714500"/>
          <p14:tracePt t="234492" x="3224213" y="1687513"/>
          <p14:tracePt t="234525" x="3241675" y="1687513"/>
          <p14:tracePt t="234592" x="3071813" y="1785938"/>
          <p14:tracePt t="234617" x="2938463" y="1830388"/>
          <p14:tracePt t="234650" x="2894013" y="1830388"/>
          <p14:tracePt t="234682" x="2884488" y="1812925"/>
          <p14:tracePt t="234715" x="2884488" y="1724025"/>
          <p14:tracePt t="234729" x="2884488" y="1714500"/>
          <p14:tracePt t="234760" x="2928938" y="1704975"/>
          <p14:tracePt t="234792" x="3036888" y="1704975"/>
          <p14:tracePt t="234825" x="3143250" y="1751013"/>
          <p14:tracePt t="234858" x="3241675" y="1911350"/>
          <p14:tracePt t="234892" x="3276600" y="2393950"/>
          <p14:tracePt t="234931" x="3276600" y="3009900"/>
          <p14:tracePt t="234965" x="3268663" y="3741738"/>
          <p14:tracePt t="234999" x="3268663" y="3983038"/>
          <p14:tracePt t="235309" x="3214688" y="4206875"/>
          <p14:tracePt t="235342" x="3170238" y="4411663"/>
          <p14:tracePt t="235375" x="3081338" y="4714875"/>
          <p14:tracePt t="235408" x="3017838" y="4929188"/>
          <p14:tracePt t="235448" x="2973388" y="5000625"/>
          <p14:tracePt t="235482" x="2965450" y="5000625"/>
          <p14:tracePt t="235509" x="2946400" y="5000625"/>
          <p14:tracePt t="235541" x="2938463" y="5000625"/>
          <p14:tracePt t="235625" x="2928938" y="4992688"/>
          <p14:tracePt t="235698" x="2911475" y="4965700"/>
          <p14:tracePt t="235732" x="2830513" y="4867275"/>
          <p14:tracePt t="235759" x="2822575" y="4840288"/>
          <p14:tracePt t="235792" x="2822575" y="4805363"/>
          <p14:tracePt t="235825" x="2847975" y="4778375"/>
          <p14:tracePt t="235859" x="2911475" y="4751388"/>
          <p14:tracePt t="235883" x="2955925" y="4751388"/>
          <p14:tracePt t="235917" x="3081338" y="4830763"/>
          <p14:tracePt t="235949" x="3133725" y="4948238"/>
          <p14:tracePt t="235982" x="3160713" y="5135563"/>
          <p14:tracePt t="236009" x="3143250" y="5224463"/>
          <p14:tracePt t="236041" x="3036888" y="5330825"/>
          <p14:tracePt t="236075" x="2955925" y="5376863"/>
          <p14:tracePt t="236109" x="2938463" y="5376863"/>
          <p14:tracePt t="236141" x="2928938" y="5376863"/>
          <p14:tracePt t="236165" x="2901950" y="5357813"/>
          <p14:tracePt t="236199" x="2830513" y="5305425"/>
          <p14:tracePt t="236232" x="2822575" y="5278438"/>
          <p14:tracePt t="236259" x="2867025" y="5233988"/>
          <p14:tracePt t="236292" x="2938463" y="5170488"/>
          <p14:tracePt t="236325" x="2955925" y="5162550"/>
          <p14:tracePt t="236408" x="2955925" y="5143500"/>
          <p14:tracePt t="236432" x="2955925" y="5135563"/>
          <p14:tracePt t="236465" x="2938463" y="4992688"/>
          <p14:tracePt t="236499" x="2919413" y="4714875"/>
          <p14:tracePt t="236542" x="2919413" y="4591050"/>
          <p14:tracePt t="236575" x="2938463" y="4492625"/>
          <p14:tracePt t="236609" x="2946400" y="4456113"/>
          <p14:tracePt t="236642" x="2946400" y="4448175"/>
          <p14:tracePt t="236698" x="2965450" y="4448175"/>
          <p14:tracePt t="236876" x="2965450" y="4456113"/>
          <p14:tracePt t="236983" x="2965450" y="4465638"/>
          <p14:tracePt t="237059" x="2965450" y="4492625"/>
          <p14:tracePt t="237092" x="2965450" y="4519613"/>
          <p14:tracePt t="237125" x="2965450" y="4554538"/>
          <p14:tracePt t="237159" x="2965450" y="4564063"/>
          <p14:tracePt t="237198" x="2965450" y="4572000"/>
          <p14:tracePt t="237293" x="2928938" y="4572000"/>
          <p14:tracePt t="237309" x="2901950" y="4572000"/>
          <p14:tracePt t="237342" x="2867025" y="4572000"/>
          <p14:tracePt t="237375" x="2840038" y="4572000"/>
          <p14:tracePt t="237409" x="2830513" y="4537075"/>
          <p14:tracePt t="237432" x="2840038" y="4465638"/>
          <p14:tracePt t="237465" x="2911475" y="4305300"/>
          <p14:tracePt t="237500" x="2946400" y="4259263"/>
          <p14:tracePt t="237542" x="2946400" y="4251325"/>
          <p14:tracePt t="237592" x="2894013" y="4251325"/>
          <p14:tracePt t="237627" x="2776538" y="4224338"/>
          <p14:tracePt t="237667" x="2741613" y="4214813"/>
          <p14:tracePt t="237703" x="2732088" y="4162425"/>
          <p14:tracePt t="237729" x="2732088" y="4125913"/>
          <p14:tracePt t="237763" x="2732088" y="4108450"/>
          <p14:tracePt t="237793" x="2732088" y="4090988"/>
          <p14:tracePt t="237860" x="2724150" y="4090988"/>
          <p14:tracePt t="237886" x="2705100" y="4044950"/>
          <p14:tracePt t="237920" x="2732088" y="3759200"/>
          <p14:tracePt t="237947" x="2803525" y="3571875"/>
          <p14:tracePt t="237983" x="2830513" y="3509963"/>
          <p14:tracePt t="238011" x="2830513" y="3500438"/>
          <p14:tracePt t="238060" x="2803525" y="3500438"/>
          <p14:tracePt t="238087" x="2776538" y="3500438"/>
          <p14:tracePt t="238120" x="2732088" y="3500438"/>
          <p14:tracePt t="238154" x="2724150" y="3500438"/>
          <p14:tracePt t="238215" x="2724150" y="3473450"/>
          <p14:tracePt t="238233" x="2776538" y="3402013"/>
          <p14:tracePt t="238260" x="2847975" y="3322638"/>
          <p14:tracePt t="238292" x="2911475" y="3268663"/>
          <p14:tracePt t="238325" x="2946400" y="3259138"/>
          <p14:tracePt t="238359" x="2955925" y="3251200"/>
          <p14:tracePt t="238415" x="2911475" y="3251200"/>
          <p14:tracePt t="238449" x="2857500" y="3268663"/>
          <p14:tracePt t="238482" x="2830513" y="3268663"/>
          <p14:tracePt t="238510" x="2822575" y="3268663"/>
          <p14:tracePt t="239076" x="2803525" y="3063875"/>
          <p14:tracePt t="239109" x="2803525" y="2982913"/>
          <p14:tracePt t="239142" x="2795588" y="2982913"/>
          <p14:tracePt t="239165" x="2786063" y="2982913"/>
          <p14:tracePt t="239201" x="2768600" y="2982913"/>
          <p14:tracePt t="239260" x="2759075" y="2982913"/>
          <p14:tracePt t="239309" x="2741613" y="2982913"/>
          <p14:tracePt t="239375" x="2741613" y="2973388"/>
          <p14:tracePt t="239399" x="2751138" y="2965450"/>
          <p14:tracePt t="239432" x="2759075" y="2955925"/>
          <p14:tracePt t="239466" x="2803525" y="2911475"/>
          <p14:tracePt t="239499" x="2847975" y="2884488"/>
          <p14:tracePt t="239542" x="2857500" y="2884488"/>
          <p14:tracePt t="239609" x="2813050" y="2911475"/>
          <p14:tracePt t="239642" x="2786063" y="2921000"/>
          <p14:tracePt t="239666" x="2768600" y="2921000"/>
          <p14:tracePt t="239715" x="2768600" y="2928938"/>
          <p14:tracePt t="239792" x="2776538" y="2938463"/>
          <p14:tracePt t="239825" x="2830513" y="3044825"/>
          <p14:tracePt t="239859" x="2894013" y="3251200"/>
          <p14:tracePt t="239892" x="2928938" y="3438525"/>
          <p14:tracePt t="239916" x="2965450" y="3571875"/>
          <p14:tracePt t="239933" x="2965450" y="3643313"/>
          <p14:tracePt t="239966" x="3009900" y="3840163"/>
          <p14:tracePt t="239999" x="3036888" y="3948113"/>
          <p14:tracePt t="240026" x="3062288" y="4135438"/>
          <p14:tracePt t="240059" x="3089275" y="4286250"/>
          <p14:tracePt t="240484" x="3017838" y="4394200"/>
          <p14:tracePt t="240528" x="2955925" y="4500563"/>
          <p14:tracePt t="240563" x="2901950" y="4598988"/>
          <p14:tracePt t="240592" x="2884488" y="4652963"/>
          <p14:tracePt t="240619" x="2867025" y="4687888"/>
          <p14:tracePt t="240650" x="2857500" y="4733925"/>
          <p14:tracePt t="240682" x="2847975" y="4778375"/>
          <p14:tracePt t="240716" x="2840038" y="4813300"/>
          <p14:tracePt t="240860" x="2840038" y="4840288"/>
          <p14:tracePt t="240885" x="2840038" y="4911725"/>
          <p14:tracePt t="240917" x="2840038" y="4938713"/>
          <p14:tracePt t="240951" x="2840038" y="4965700"/>
          <p14:tracePt t="240998" x="2840038" y="4973638"/>
          <p14:tracePt t="241042" x="2840038" y="4992688"/>
          <p14:tracePt t="241075" x="2840038" y="5000625"/>
          <p14:tracePt t="241109" x="2840038" y="5027613"/>
          <p14:tracePt t="243215" x="2544763" y="5376863"/>
          <p14:tracePt t="243236" x="2347913" y="5537200"/>
          <p14:tracePt t="243261" x="2224088" y="5581650"/>
          <p14:tracePt t="243293" x="2187575" y="5591175"/>
          <p14:tracePt t="243326" x="2170113" y="5591175"/>
          <p14:tracePt t="243376" x="2160588" y="5591175"/>
          <p14:tracePt t="243416" x="2017713" y="5608638"/>
          <p14:tracePt t="243449" x="1839913" y="5670550"/>
          <p14:tracePt t="243483" x="1768475" y="5697538"/>
          <p14:tracePt t="243510" x="1751013" y="5697538"/>
          <p14:tracePt t="243593" x="1768475" y="5697538"/>
          <p14:tracePt t="243626" x="1822450" y="5662613"/>
          <p14:tracePt t="243659" x="1839913" y="5653088"/>
          <p14:tracePt t="243734" x="1839913" y="5662613"/>
          <p14:tracePt t="243761" x="1839913" y="5670550"/>
          <p14:tracePt t="244626" x="1866900" y="5670550"/>
          <p14:tracePt t="244659" x="1874838" y="5680075"/>
          <p14:tracePt t="244699" x="1893888" y="5689600"/>
          <p14:tracePt t="244776" x="1901825" y="5689600"/>
          <p14:tracePt t="244810" x="1973263" y="5707063"/>
          <p14:tracePt t="244844" x="2125663" y="5734050"/>
          <p14:tracePt t="244876" x="2224088" y="5741988"/>
          <p14:tracePt t="244910" x="2268538" y="5741988"/>
          <p14:tracePt t="244933" x="2330450" y="5741988"/>
          <p14:tracePt t="244966" x="2401888" y="5761038"/>
          <p14:tracePt t="245000" x="2446338" y="5761038"/>
          <p14:tracePt t="245027" x="2482850" y="5761038"/>
          <p14:tracePt t="245059" x="2581275" y="5778500"/>
          <p14:tracePt t="245093" x="2679700" y="5795963"/>
          <p14:tracePt t="245126" x="2724150" y="5805488"/>
          <p14:tracePt t="245159" x="2768600" y="5805488"/>
          <p14:tracePt t="245184" x="2786063" y="5805488"/>
          <p14:tracePt t="245233" x="2803525" y="5805488"/>
          <p14:tracePt t="245310" x="2840038" y="5805488"/>
          <p14:tracePt t="245344" x="2857500" y="5805488"/>
          <p14:tracePt t="245393" x="2867025" y="5805488"/>
          <p14:tracePt t="245482" x="2874963" y="5795963"/>
          <p14:tracePt t="245511" x="2884488" y="5795963"/>
          <p14:tracePt t="245543" x="2901950" y="5795963"/>
          <p14:tracePt t="245576" x="2928938" y="5795963"/>
          <p14:tracePt t="245610" x="2955925" y="5795963"/>
          <p14:tracePt t="245676" x="2973388" y="5795963"/>
          <p14:tracePt t="245700" x="2982913" y="5795963"/>
          <p14:tracePt t="245734" x="2990850" y="5795963"/>
          <p14:tracePt t="245809" x="3000375" y="5795963"/>
          <p14:tracePt t="245860" x="3017838" y="5795963"/>
          <p14:tracePt t="245893" x="3044825" y="5795963"/>
          <p14:tracePt t="245917" x="3062288" y="5795963"/>
          <p14:tracePt t="245966" x="3071813" y="5795963"/>
          <p14:tracePt t="246000" x="3081338" y="5795963"/>
          <p14:tracePt t="246060" x="3089275" y="5795963"/>
          <p14:tracePt t="246261" x="3098800" y="5795963"/>
          <p14:tracePt t="246297" x="3125788" y="5795963"/>
          <p14:tracePt t="246327" x="3143250" y="5795963"/>
          <p14:tracePt t="246393" x="3152775" y="5795963"/>
          <p14:tracePt t="246449" x="3143250" y="5840413"/>
          <p14:tracePt t="246484" x="3108325" y="5857875"/>
          <p14:tracePt t="246511" x="3089275" y="5867400"/>
          <p14:tracePt t="246543" x="3044825" y="5867400"/>
          <p14:tracePt t="246576" x="3000375" y="5867400"/>
          <p14:tracePt t="246610" x="2982913" y="5857875"/>
          <p14:tracePt t="246643" x="2973388" y="5849938"/>
          <p14:tracePt t="246667" x="2973388" y="5832475"/>
          <p14:tracePt t="246716" x="2965450" y="5805488"/>
          <p14:tracePt t="246735" x="2965450" y="5761038"/>
          <p14:tracePt t="246767" x="2946400" y="5662613"/>
          <p14:tracePt t="246810" x="2990850" y="5581650"/>
          <p14:tracePt t="246843" x="3081338" y="5564188"/>
          <p14:tracePt t="246878" x="3160713" y="5564188"/>
          <p14:tracePt t="246919" x="3259138" y="5564188"/>
          <p14:tracePt t="246951" x="3348038" y="5564188"/>
          <p14:tracePt t="246983" x="3375025" y="5564188"/>
          <p14:tracePt t="247011" x="3402013" y="5564188"/>
          <p14:tracePt t="247044" x="3411538" y="5572125"/>
          <p14:tracePt t="247076" x="3419475" y="5572125"/>
          <p14:tracePt t="247111" x="3429000" y="5581650"/>
          <p14:tracePt t="247144" x="3438525" y="5608638"/>
          <p14:tracePt t="247193" x="3446463" y="5618163"/>
          <p14:tracePt t="247233" x="3446463" y="5626100"/>
          <p14:tracePt t="247262" x="3446463" y="5635625"/>
          <p14:tracePt t="247294" x="3446463" y="5653088"/>
          <p14:tracePt t="247343" x="3446463" y="5662613"/>
          <p14:tracePt t="247393" x="3446463" y="5689600"/>
          <p14:tracePt t="247417" x="3438525" y="5707063"/>
          <p14:tracePt t="247450" x="3402013" y="5761038"/>
          <p14:tracePt t="247484" x="3384550" y="5805488"/>
          <p14:tracePt t="247511" x="3367088" y="5813425"/>
          <p14:tracePt t="247543" x="3367088" y="5822950"/>
          <p14:tracePt t="247576" x="3348038" y="5832475"/>
          <p14:tracePt t="248660" x="3259138" y="6037263"/>
          <p14:tracePt t="248700" x="3125788" y="6207125"/>
          <p14:tracePt t="248735" x="3017838" y="6313488"/>
          <p14:tracePt t="248761" x="2982913" y="6340475"/>
          <p14:tracePt t="248793" x="2965450" y="6350000"/>
          <p14:tracePt t="248876" x="2919413" y="6376988"/>
          <p14:tracePt t="248910" x="2894013" y="6384925"/>
          <p14:tracePt t="249716" x="3000375" y="6340475"/>
          <p14:tracePt t="249736" x="3160713" y="6313488"/>
          <p14:tracePt t="249777" x="3348038" y="6296025"/>
          <p14:tracePt t="249810" x="3402013" y="6296025"/>
          <p14:tracePt t="249876" x="3322638" y="6296025"/>
          <p14:tracePt t="249910" x="3160713" y="6296025"/>
          <p14:tracePt t="249934" x="3116263" y="6296025"/>
          <p14:tracePt t="249967" x="3098800" y="6296025"/>
          <p14:tracePt t="250060" x="3197225" y="6313488"/>
          <p14:tracePt t="250093" x="3455988" y="6367463"/>
          <p14:tracePt t="250126" x="3500438" y="6376988"/>
          <p14:tracePt t="250160" x="3509963" y="6376988"/>
          <p14:tracePt t="250200" x="3259138" y="6376988"/>
          <p14:tracePt t="250235" x="2965450" y="6376988"/>
          <p14:tracePt t="250262" x="2911475" y="6376988"/>
          <p14:tracePt t="250311" x="2901950" y="6367463"/>
          <p14:tracePt t="250377" x="3036888" y="6367463"/>
          <p14:tracePt t="250402" x="3205163" y="6384925"/>
          <p14:tracePt t="250434" x="3295650" y="6403975"/>
          <p14:tracePt t="250467" x="3303588" y="6403975"/>
          <p14:tracePt t="250500" x="3224213" y="6403975"/>
          <p14:tracePt t="250527" x="2874963" y="6357938"/>
          <p14:tracePt t="250560" x="2625725" y="6305550"/>
          <p14:tracePt t="250593" x="2536825" y="6278563"/>
          <p14:tracePt t="250677" x="2813050" y="6261100"/>
          <p14:tracePt t="250701" x="3054350" y="6261100"/>
          <p14:tracePt t="250734" x="3214688" y="6261100"/>
          <p14:tracePt t="250761" x="3224213" y="6261100"/>
          <p14:tracePt t="250827" x="2990850" y="6261100"/>
          <p14:tracePt t="250860" x="2867025" y="6261100"/>
          <p14:tracePt t="250893" x="2857500" y="6251575"/>
          <p14:tracePt t="250966" x="2901950" y="6251575"/>
          <p14:tracePt t="251001" x="2919413" y="6251575"/>
          <p14:tracePt t="251027" x="2928938" y="6251575"/>
          <p14:tracePt t="251060" x="2928938" y="6261100"/>
          <p14:tracePt t="251093" x="2803525" y="6278563"/>
          <p14:tracePt t="251127" x="2705100" y="6278563"/>
          <p14:tracePt t="251160" x="2687638" y="6278563"/>
          <p14:tracePt t="251233" x="2724150" y="6278563"/>
          <p14:tracePt t="251261" x="2894013" y="6323013"/>
          <p14:tracePt t="251294" x="3179763" y="6403975"/>
          <p14:tracePt t="251328" x="3214688" y="6421438"/>
          <p14:tracePt t="251360" x="3224213" y="6421438"/>
          <p14:tracePt t="251394" x="3000375" y="6394450"/>
          <p14:tracePt t="251418" x="2705100" y="6340475"/>
          <p14:tracePt t="251450" x="2527300" y="6305550"/>
          <p14:tracePt t="251484" x="2500313" y="6296025"/>
          <p14:tracePt t="251560" x="2608263" y="6296025"/>
          <p14:tracePt t="251594" x="2919413" y="6296025"/>
          <p14:tracePt t="251627" x="2973388" y="6296025"/>
          <p14:tracePt t="251700" x="2911475" y="6296025"/>
          <p14:tracePt t="251734" x="2795588" y="6286500"/>
          <p14:tracePt t="251777" x="2786063" y="6269038"/>
          <p14:tracePt t="251827" x="2884488" y="6269038"/>
          <p14:tracePt t="251860" x="3054350" y="6269038"/>
          <p14:tracePt t="251894" x="3125788" y="6269038"/>
          <p14:tracePt t="251967" x="3089275" y="6261100"/>
          <p14:tracePt t="252001" x="2911475" y="6261100"/>
          <p14:tracePt t="252028" x="2884488" y="6251575"/>
          <p14:tracePt t="252060" x="2874963" y="6251575"/>
          <p14:tracePt t="252127" x="2919413" y="6251575"/>
          <p14:tracePt t="252152" x="3017838" y="6251575"/>
          <p14:tracePt t="252184" x="3116263" y="6269038"/>
          <p14:tracePt t="252217" x="3133725" y="6269038"/>
          <p14:tracePt t="252344" x="3133725" y="6234113"/>
          <p14:tracePt t="252377" x="3224213" y="6081713"/>
          <p14:tracePt t="252394" x="3276600" y="5992813"/>
          <p14:tracePt t="252418" x="3348038" y="5867400"/>
          <p14:tracePt t="252450" x="3375025" y="5849938"/>
          <p14:tracePt t="252484" x="3384550" y="5849938"/>
          <p14:tracePt t="252511" x="3384550" y="5832475"/>
          <p14:tracePt t="252544" x="3419475" y="5751513"/>
          <p14:tracePt t="252577" x="3554413" y="5527675"/>
          <p14:tracePt t="252611" x="3616325" y="5376863"/>
          <p14:tracePt t="252644" x="3616325" y="5367338"/>
          <p14:tracePt t="254811" x="3473450" y="5340350"/>
          <p14:tracePt t="254845" x="3179763" y="5305425"/>
          <p14:tracePt t="254877" x="2928938" y="5278438"/>
          <p14:tracePt t="254911" x="2813050" y="5259388"/>
          <p14:tracePt t="254954" x="2786063" y="5259388"/>
          <p14:tracePt t="254985" x="2776538" y="5251450"/>
          <p14:tracePt t="255018" x="2751138" y="5251450"/>
          <p14:tracePt t="255045" x="2598738" y="5214938"/>
          <p14:tracePt t="255077" x="2419350" y="5180013"/>
          <p14:tracePt t="255111" x="2170113" y="5143500"/>
          <p14:tracePt t="255144" x="1973263" y="5116513"/>
          <p14:tracePt t="255168" x="1946275" y="5116513"/>
          <p14:tracePt t="255217" x="1938338" y="5116513"/>
          <p14:tracePt t="255267" x="1955800" y="5116513"/>
          <p14:tracePt t="255295" x="1965325" y="5116513"/>
          <p14:tracePt t="255327" x="2054225" y="5170488"/>
          <p14:tracePt t="255360" x="2089150" y="5180013"/>
          <p14:tracePt t="255394" x="2108200" y="5187950"/>
          <p14:tracePt t="255500" x="2089150" y="5187950"/>
          <p14:tracePt t="255544" x="2062163" y="5180013"/>
          <p14:tracePt t="255661" x="2089150" y="5180013"/>
          <p14:tracePt t="255684" x="2133600" y="5180013"/>
          <p14:tracePt t="255718" x="2170113" y="5180013"/>
          <p14:tracePt t="255736" x="2187575" y="5180013"/>
          <p14:tracePt t="255762" x="2205038" y="5180013"/>
          <p14:tracePt t="255878" x="2160588" y="5180013"/>
          <p14:tracePt t="255911" x="2071688" y="5162550"/>
          <p14:tracePt t="255950" x="2027238" y="5153025"/>
          <p14:tracePt t="256001" x="2017713" y="5153025"/>
          <p14:tracePt t="256061" x="2098675" y="5170488"/>
          <p14:tracePt t="256094" x="2170113" y="5197475"/>
          <p14:tracePt t="256127" x="2187575" y="5197475"/>
          <p14:tracePt t="256267" x="2179638" y="5187950"/>
          <p14:tracePt t="256345" x="2214563" y="5233988"/>
          <p14:tracePt t="256377" x="2322513" y="5305425"/>
          <p14:tracePt t="256411" x="2384425" y="5367338"/>
          <p14:tracePt t="256451" x="2455863" y="5429250"/>
          <p14:tracePt t="256485" x="2517775" y="5465763"/>
          <p14:tracePt t="256518" x="2536825" y="5473700"/>
          <p14:tracePt t="256561" x="2544763" y="5492750"/>
          <p14:tracePt t="256717" x="2554288" y="5500688"/>
          <p14:tracePt t="256736" x="2571750" y="5510213"/>
          <p14:tracePt t="256768" x="2589213" y="5519738"/>
          <p14:tracePt t="256827" x="2598738" y="5519738"/>
          <p14:tracePt t="268912" x="2857500" y="5456238"/>
          <p14:tracePt t="268946" x="3205163" y="5357813"/>
          <p14:tracePt t="268985" x="4170363" y="5081588"/>
          <p14:tracePt t="269020" x="4751388" y="5010150"/>
          <p14:tracePt t="269046" x="4973638" y="4973638"/>
          <p14:tracePt t="269079" x="5089525" y="4965700"/>
          <p14:tracePt t="269129" x="5099050" y="4965700"/>
          <p14:tracePt t="269452" x="5170488" y="4884738"/>
          <p14:tracePt t="269488" x="5349875" y="4795838"/>
          <p14:tracePt t="269520" x="5518150" y="4759325"/>
          <p14:tracePt t="269547" x="5581650" y="4741863"/>
          <p14:tracePt t="269579" x="5608638" y="4733925"/>
          <p14:tracePt t="269646" x="5616575" y="4733925"/>
          <p14:tracePt t="269679" x="5626100" y="4724400"/>
          <p14:tracePt t="270003" x="5394325" y="4724400"/>
          <p14:tracePt t="270031" x="4581525" y="4733925"/>
          <p14:tracePt t="270063" x="3322638" y="4733925"/>
          <p14:tracePt t="270097" x="1973263" y="4733925"/>
          <p14:tracePt t="270129" x="1714500" y="4751388"/>
          <p14:tracePt t="270162" x="1704975" y="4751388"/>
          <p14:tracePt t="270196" x="1704975" y="4759325"/>
          <p14:tracePt t="270235" x="1731963" y="4759325"/>
          <p14:tracePt t="270270" x="1741488" y="4768850"/>
          <p14:tracePt t="270297" x="1768475" y="4786313"/>
          <p14:tracePt t="270329" x="1803400" y="4805363"/>
          <p14:tracePt t="270363" x="1955800" y="4830763"/>
          <p14:tracePt t="270396" x="2232025" y="4867275"/>
          <p14:tracePt t="270413" x="2303463" y="4867275"/>
          <p14:tracePt t="270446" x="2482850" y="4911725"/>
          <p14:tracePt t="270486" x="2517775" y="4956175"/>
          <p14:tracePt t="270520" x="2419350" y="5108575"/>
          <p14:tracePt t="270547" x="2251075" y="5214938"/>
          <p14:tracePt t="270580" x="2081213" y="5259388"/>
          <p14:tracePt t="270613" x="2062163" y="5259388"/>
          <p14:tracePt t="270646" x="2054225" y="5259388"/>
          <p14:tracePt t="270702" x="2179638" y="5259388"/>
          <p14:tracePt t="270736" x="2536825" y="5259388"/>
          <p14:tracePt t="270770" x="2616200" y="5259388"/>
          <p14:tracePt t="270797" x="2625725" y="5251450"/>
          <p14:tracePt t="270846" x="2357438" y="5153025"/>
          <p14:tracePt t="270879" x="2152650" y="5116513"/>
          <p14:tracePt t="270913" x="2017713" y="5108575"/>
          <p14:tracePt t="270946" x="2009775" y="5108575"/>
          <p14:tracePt t="270986" x="2152650" y="5108575"/>
          <p14:tracePt t="271020" x="2347913" y="5153025"/>
          <p14:tracePt t="271048" x="2384425" y="5153025"/>
          <p14:tracePt t="271129" x="2224088" y="5153025"/>
          <p14:tracePt t="271163" x="2116138" y="5153025"/>
          <p14:tracePt t="271188" x="2062163" y="5153025"/>
          <p14:tracePt t="271286" x="2143125" y="5153025"/>
          <p14:tracePt t="271329" x="2500313" y="5153025"/>
          <p14:tracePt t="271363" x="3044825" y="5116513"/>
          <p14:tracePt t="271396" x="3517900" y="5072063"/>
          <p14:tracePt t="271429" x="4473575" y="5010150"/>
          <p14:tracePt t="271453" x="4902200" y="4992688"/>
          <p14:tracePt t="271486" x="5224463" y="4973638"/>
          <p14:tracePt t="271519" x="5268913" y="4973638"/>
          <p14:tracePt t="271770" x="5473700" y="5027613"/>
          <p14:tracePt t="271797" x="5680075" y="5099050"/>
          <p14:tracePt t="271829" x="5840413" y="5126038"/>
          <p14:tracePt t="271863" x="5894388" y="5143500"/>
          <p14:tracePt t="271896" x="5983288" y="5162550"/>
          <p14:tracePt t="271930" x="6000750" y="5170488"/>
          <p14:tracePt t="271953" x="6010275" y="5170488"/>
          <p14:tracePt t="271987" x="6018213" y="5180013"/>
          <p14:tracePt t="272036" x="6010275" y="5233988"/>
          <p14:tracePt t="272064" x="5973763" y="5268913"/>
          <p14:tracePt t="272096" x="5946775" y="5286375"/>
          <p14:tracePt t="272130" x="5938838" y="5286375"/>
          <p14:tracePt t="272203" x="5929313" y="5286375"/>
          <p14:tracePt t="272238" x="5867400" y="5197475"/>
          <p14:tracePt t="272271" x="5724525" y="5000625"/>
          <p14:tracePt t="272300" x="5599113" y="4795838"/>
          <p14:tracePt t="272331" x="5581650" y="4751388"/>
          <p14:tracePt t="272363" x="5572125" y="4741863"/>
          <p14:tracePt t="272396" x="5572125" y="4724400"/>
          <p14:tracePt t="272453" x="5572125" y="4714875"/>
          <p14:tracePt t="272486" x="5564188" y="4679950"/>
          <p14:tracePt t="272520" x="5564188" y="4662488"/>
          <p14:tracePt t="272547" x="5564188" y="4652963"/>
          <p14:tracePt t="272897" x="5599113" y="4706938"/>
          <p14:tracePt t="272921" x="5653088" y="4768850"/>
          <p14:tracePt t="272953" x="5732463" y="4857750"/>
          <p14:tracePt t="272987" x="5751513" y="4894263"/>
          <p14:tracePt t="273020" x="5778500" y="4938713"/>
          <p14:tracePt t="273047" x="5786438" y="5054600"/>
          <p14:tracePt t="273079" x="5803900" y="5091113"/>
          <p14:tracePt t="273113" x="5803900" y="5108575"/>
          <p14:tracePt t="273146" x="5813425" y="5126038"/>
          <p14:tracePt t="273179" x="5849938" y="5187950"/>
          <p14:tracePt t="273204" x="5849938" y="5197475"/>
          <p14:tracePt t="273269" x="5857875" y="5197475"/>
          <p14:tracePt t="273329" x="5849938" y="5135563"/>
          <p14:tracePt t="273363" x="5732463" y="4805363"/>
          <p14:tracePt t="273396" x="5661025" y="4625975"/>
          <p14:tracePt t="273429" x="5626100" y="4554538"/>
          <p14:tracePt t="273455" x="5616575" y="4545013"/>
          <p14:tracePt t="273553" x="5653088" y="4608513"/>
          <p14:tracePt t="273581" x="5840413" y="4876800"/>
          <p14:tracePt t="273597" x="5894388" y="4956175"/>
          <p14:tracePt t="273629" x="5965825" y="5072063"/>
          <p14:tracePt t="273663" x="5965825" y="5081588"/>
          <p14:tracePt t="273696" x="5965825" y="5091113"/>
          <p14:tracePt t="273736" x="5929313" y="5091113"/>
          <p14:tracePt t="273770" x="5768975" y="5000625"/>
          <p14:tracePt t="273797" x="5616575" y="4884738"/>
          <p14:tracePt t="273829" x="5554663" y="4786313"/>
          <p14:tracePt t="273863" x="5537200" y="4778375"/>
          <p14:tracePt t="273969" x="5635625" y="4902200"/>
          <p14:tracePt t="274004" x="5884863" y="5162550"/>
          <p14:tracePt t="274038" x="5946775" y="5241925"/>
          <p14:tracePt t="274064" x="5946775" y="5251450"/>
          <p14:tracePt t="274163" x="5803900" y="4973638"/>
          <p14:tracePt t="274197" x="5680075" y="4635500"/>
          <p14:tracePt t="274236" x="5670550" y="4608513"/>
          <p14:tracePt t="274296" x="5707063" y="4687888"/>
          <p14:tracePt t="274330" x="5830888" y="5000625"/>
          <p14:tracePt t="274363" x="5902325" y="5207000"/>
          <p14:tracePt t="274396" x="5911850" y="5241925"/>
          <p14:tracePt t="274430" x="5911850" y="5251450"/>
          <p14:tracePt t="274487" x="5803900" y="5064125"/>
          <p14:tracePt t="274520" x="5697538" y="4849813"/>
          <p14:tracePt t="274548" x="5626100" y="4687888"/>
          <p14:tracePt t="274581" x="5608638" y="4679950"/>
          <p14:tracePt t="274663" x="5715000" y="4857750"/>
          <p14:tracePt t="274696" x="5830888" y="5081588"/>
          <p14:tracePt t="274720" x="5849938" y="5116513"/>
          <p14:tracePt t="274738" x="5849938" y="5126038"/>
          <p14:tracePt t="274771" x="5867400" y="5126038"/>
          <p14:tracePt t="274846" x="5751513" y="4938713"/>
          <p14:tracePt t="274879" x="5680075" y="4813300"/>
          <p14:tracePt t="274913" x="5670550" y="4786313"/>
          <p14:tracePt t="274979" x="5670550" y="4805363"/>
          <p14:tracePt t="275004" x="5680075" y="4830763"/>
          <p14:tracePt t="275031" x="5778500" y="4992688"/>
          <p14:tracePt t="275063" x="5894388" y="5241925"/>
          <p14:tracePt t="275096" x="5921375" y="5286375"/>
          <p14:tracePt t="275130" x="5929313" y="5295900"/>
          <p14:tracePt t="275219" x="5911850" y="5251450"/>
          <p14:tracePt t="275239" x="5768975" y="5000625"/>
          <p14:tracePt t="275270" x="5599113" y="4714875"/>
          <p14:tracePt t="275298" x="5545138" y="4625975"/>
          <p14:tracePt t="275330" x="5537200" y="4608513"/>
          <p14:tracePt t="275413" x="5599113" y="4714875"/>
          <p14:tracePt t="275447" x="5707063" y="4929188"/>
          <p14:tracePt t="275486" x="5751513" y="5000625"/>
          <p14:tracePt t="275520" x="5759450" y="5010150"/>
          <p14:tracePt t="275614" x="5707063" y="4902200"/>
          <p14:tracePt t="275648" x="5608638" y="4662488"/>
          <p14:tracePt t="275672" x="5589588" y="4625975"/>
          <p14:tracePt t="275706" x="5589588" y="4616450"/>
          <p14:tracePt t="275803" x="5653088" y="4778375"/>
          <p14:tracePt t="275846" x="5768975" y="5045075"/>
          <p14:tracePt t="275880" x="5813425" y="5116513"/>
          <p14:tracePt t="275930" x="5813425" y="5126038"/>
          <p14:tracePt t="276019" x="5680075" y="4867275"/>
          <p14:tracePt t="276048" x="5545138" y="4635500"/>
          <p14:tracePt t="276080" x="5537200" y="4616450"/>
          <p14:tracePt t="276164" x="5537200" y="4670425"/>
          <p14:tracePt t="276189" x="5554663" y="4706938"/>
          <p14:tracePt t="276221" x="5643563" y="4857750"/>
          <p14:tracePt t="276239" x="5670550" y="4902200"/>
          <p14:tracePt t="276273" x="5707063" y="4948238"/>
          <p14:tracePt t="276297" x="5707063" y="4956175"/>
          <p14:tracePt t="276396" x="5707063" y="4902200"/>
          <p14:tracePt t="276430" x="5707063" y="4759325"/>
          <p14:tracePt t="276454" x="5707063" y="4724400"/>
          <p14:tracePt t="276563" x="5741988" y="4786313"/>
          <p14:tracePt t="276597" x="5822950" y="4983163"/>
          <p14:tracePt t="276630" x="5849938" y="5081588"/>
          <p14:tracePt t="276663" x="5867400" y="5153025"/>
          <p14:tracePt t="276697" x="5875338" y="5207000"/>
          <p14:tracePt t="276722" x="5875338" y="5241925"/>
          <p14:tracePt t="276767" x="5875338" y="5259388"/>
          <p14:tracePt t="276802" x="5875338" y="5268913"/>
          <p14:tracePt t="276913" x="5938838" y="5207000"/>
          <p14:tracePt t="276947" x="6045200" y="5116513"/>
          <p14:tracePt t="276970" x="6188075" y="4983163"/>
          <p14:tracePt t="277004" x="6357938" y="4849813"/>
          <p14:tracePt t="277037" x="6429375" y="4786313"/>
          <p14:tracePt t="277197" x="6303963" y="4911725"/>
          <p14:tracePt t="277236" x="6108700" y="5091113"/>
          <p14:tracePt t="277271" x="6000750" y="5170488"/>
          <p14:tracePt t="277314" x="5992813" y="5180013"/>
          <p14:tracePt t="277447" x="6000750" y="5108575"/>
          <p14:tracePt t="277470" x="6081713" y="4929188"/>
          <p14:tracePt t="277504" x="6197600" y="4635500"/>
          <p14:tracePt t="277537" x="6259513" y="4564063"/>
          <p14:tracePt t="277564" x="6259513" y="4554538"/>
          <p14:tracePt t="277613" x="6242050" y="4625975"/>
          <p14:tracePt t="277646" x="6108700" y="4867275"/>
          <p14:tracePt t="277680" x="5983288" y="5037138"/>
          <p14:tracePt t="277704" x="5946775" y="5081588"/>
          <p14:tracePt t="277738" x="5946775" y="5091113"/>
          <p14:tracePt t="277814" x="5956300" y="5072063"/>
          <p14:tracePt t="277848" x="6081713" y="4849813"/>
          <p14:tracePt t="277880" x="6269038" y="4591050"/>
          <p14:tracePt t="277914" x="6330950" y="4492625"/>
          <p14:tracePt t="277939" x="6340475" y="4492625"/>
          <p14:tracePt t="278020" x="6313488" y="4564063"/>
          <p14:tracePt t="278048" x="6224588" y="4741863"/>
          <p14:tracePt t="278080" x="6143625" y="4867275"/>
          <p14:tracePt t="278115" x="6054725" y="4992688"/>
          <p14:tracePt t="278147" x="6045200" y="5010150"/>
          <p14:tracePt t="278180" x="6027738" y="5010150"/>
          <p14:tracePt t="278237" x="6037263" y="4992688"/>
          <p14:tracePt t="278271" x="6197600" y="4786313"/>
          <p14:tracePt t="278304" x="6357938" y="4554538"/>
          <p14:tracePt t="278347" x="6402388" y="4510088"/>
          <p14:tracePt t="278431" x="6357938" y="4598988"/>
          <p14:tracePt t="278454" x="6286500" y="4724400"/>
          <p14:tracePt t="278488" x="6153150" y="4948238"/>
          <p14:tracePt t="278507" x="6089650" y="5010150"/>
          <p14:tracePt t="278532" x="6037263" y="5081588"/>
          <p14:tracePt t="278563" x="6027738" y="5091113"/>
          <p14:tracePt t="278647" x="6045200" y="5037138"/>
          <p14:tracePt t="278680" x="6188075" y="4813300"/>
          <p14:tracePt t="278704" x="6286500" y="4643438"/>
          <p14:tracePt t="278737" x="6330950" y="4598988"/>
          <p14:tracePt t="278803" x="6313488" y="4670425"/>
          <p14:tracePt t="278831" x="6161088" y="4921250"/>
          <p14:tracePt t="278863" x="6072188" y="5037138"/>
          <p14:tracePt t="278897" x="6010275" y="5099050"/>
          <p14:tracePt t="278930" x="6010275" y="5116513"/>
          <p14:tracePt t="279004" x="6037263" y="5037138"/>
          <p14:tracePt t="279039" x="6135688" y="4911725"/>
          <p14:tracePt t="279064" x="6161088" y="4876800"/>
          <p14:tracePt t="279097" x="6180138" y="4857750"/>
          <p14:tracePt t="279197" x="6099175" y="5010150"/>
          <p14:tracePt t="279237" x="6018213" y="5116513"/>
          <p14:tracePt t="279271" x="6010275" y="5143500"/>
          <p14:tracePt t="279347" x="6027738" y="5099050"/>
          <p14:tracePt t="279380" x="6126163" y="4965700"/>
          <p14:tracePt t="279414" x="6207125" y="4840288"/>
          <p14:tracePt t="279447" x="6215063" y="4830763"/>
          <p14:tracePt t="279522" x="6188075" y="4911725"/>
          <p14:tracePt t="279548" x="6108700" y="5027613"/>
          <p14:tracePt t="279582" x="6010275" y="5162550"/>
          <p14:tracePt t="279616" x="5992813" y="5180013"/>
          <p14:tracePt t="279680" x="6010275" y="5126038"/>
          <p14:tracePt t="279704" x="6064250" y="5027613"/>
          <p14:tracePt t="279737" x="6207125" y="4822825"/>
          <p14:tracePt t="279771" x="6296025" y="4714875"/>
          <p14:tracePt t="279804" x="6323013" y="4679950"/>
          <p14:tracePt t="279897" x="6330950" y="4670425"/>
          <p14:tracePt t="280063" x="6313488" y="4759325"/>
          <p14:tracePt t="280098" x="6242050" y="4884738"/>
          <p14:tracePt t="280133" x="6224588" y="4894263"/>
          <p14:tracePt t="280157" x="6215063" y="4894263"/>
          <p14:tracePt t="280220" x="6207125" y="4849813"/>
          <p14:tracePt t="280239" x="6188075" y="4786313"/>
          <p14:tracePt t="280271" x="6161088" y="4635500"/>
          <p14:tracePt t="280304" x="6161088" y="4581525"/>
          <p14:tracePt t="280347" x="6251575" y="4527550"/>
          <p14:tracePt t="280380" x="6429375" y="4473575"/>
          <p14:tracePt t="280414" x="6608763" y="4473575"/>
          <p14:tracePt t="280447" x="6635750" y="4473575"/>
          <p14:tracePt t="280470" x="6653213" y="4473575"/>
          <p14:tracePt t="280504" x="6626225" y="4608513"/>
          <p14:tracePt t="280537" x="6500813" y="4751388"/>
          <p14:tracePt t="280564" x="6446838" y="4778375"/>
          <p14:tracePt t="280597" x="6429375" y="4778375"/>
          <p14:tracePt t="280630" x="6429375" y="4759325"/>
          <p14:tracePt t="280664" x="6421438" y="4697413"/>
          <p14:tracePt t="280689" x="6421438" y="4652963"/>
          <p14:tracePt t="280722" x="6429375" y="4616450"/>
          <p14:tracePt t="280741" x="6438900" y="4616450"/>
          <p14:tracePt t="280773" x="6510338" y="4635500"/>
          <p14:tracePt t="280800" x="6518275" y="4643438"/>
          <p14:tracePt t="280831" x="6518275" y="4662488"/>
          <p14:tracePt t="280864" x="6483350" y="4724400"/>
          <p14:tracePt t="280897" x="6375400" y="4795838"/>
          <p14:tracePt t="280930" x="6357938" y="4805363"/>
          <p14:tracePt t="280955" x="6340475" y="4805363"/>
          <p14:tracePt t="281037" x="6350000" y="4805363"/>
          <p14:tracePt t="281130" x="6313488" y="4867275"/>
          <p14:tracePt t="281164" x="6207125" y="4983163"/>
          <p14:tracePt t="281198" x="6135688" y="5072063"/>
          <p14:tracePt t="281239" x="6099175" y="5099050"/>
          <p14:tracePt t="281380" x="6143625" y="5010150"/>
          <p14:tracePt t="281414" x="6251575" y="4857750"/>
          <p14:tracePt t="281447" x="6303963" y="4778375"/>
          <p14:tracePt t="281471" x="6330950" y="4751388"/>
          <p14:tracePt t="281504" x="6340475" y="4724400"/>
          <p14:tracePt t="281647" x="6296025" y="4795838"/>
          <p14:tracePt t="281681" x="6242050" y="4884738"/>
          <p14:tracePt t="281714" x="6224588" y="4911725"/>
          <p14:tracePt t="281771" x="6224588" y="4921250"/>
          <p14:tracePt t="281880" x="6207125" y="4948238"/>
          <p14:tracePt t="281914" x="6180138" y="4992688"/>
          <p14:tracePt t="281947" x="6170613" y="5000625"/>
          <p14:tracePt t="281971" x="6161088" y="5010150"/>
          <p14:tracePt t="282005" x="6161088" y="5019675"/>
          <p14:tracePt t="282038" x="6153150" y="5019675"/>
          <p14:tracePt t="282080" x="6143625" y="5037138"/>
          <p14:tracePt t="282114" x="6108700" y="5072063"/>
          <p14:tracePt t="282147" x="6081713" y="5116513"/>
          <p14:tracePt t="282181" x="6064250" y="5126038"/>
          <p14:tracePt t="282214" x="6045200" y="5162550"/>
          <p14:tracePt t="282238" x="6027738" y="5180013"/>
          <p14:tracePt t="282271" x="6010275" y="5207000"/>
          <p14:tracePt t="282299" x="5992813" y="5224463"/>
          <p14:tracePt t="282331" x="5983288" y="5233988"/>
          <p14:tracePt t="282381" x="5983288" y="5241925"/>
          <p14:tracePt t="282415" x="5973763" y="5241925"/>
          <p14:tracePt t="282440" x="5973763" y="5251450"/>
          <p14:tracePt t="282471" x="5965825" y="5251450"/>
          <p14:tracePt t="282504" x="5956300" y="5259388"/>
          <p14:tracePt t="282581" x="5946775" y="5259388"/>
          <p14:tracePt t="282631" x="5946775" y="5268913"/>
          <p14:tracePt t="282664" x="5938838" y="5268913"/>
          <p14:tracePt t="282831" x="5929313" y="5278438"/>
          <p14:tracePt t="282864" x="5894388" y="5305425"/>
          <p14:tracePt t="282898" x="5840413" y="5313363"/>
          <p14:tracePt t="282931" x="5813425" y="5313363"/>
          <p14:tracePt t="282957" x="5803900" y="5313363"/>
          <p14:tracePt t="283005" x="5795963" y="5313363"/>
          <p14:tracePt t="283038" x="5768975" y="5233988"/>
          <p14:tracePt t="283065" x="5768975" y="5143500"/>
          <p14:tracePt t="283097" x="5786438" y="5072063"/>
          <p14:tracePt t="283130" x="5803900" y="5064125"/>
          <p14:tracePt t="283164" x="5921375" y="5064125"/>
          <p14:tracePt t="283197" x="6027738" y="5081588"/>
          <p14:tracePt t="283237" x="6045200" y="5091113"/>
          <p14:tracePt t="283271" x="6045200" y="5143500"/>
          <p14:tracePt t="283304" x="6045200" y="5197475"/>
          <p14:tracePt t="283347" x="5983288" y="5251450"/>
          <p14:tracePt t="283381" x="5894388" y="5268913"/>
          <p14:tracePt t="283415" x="5768975" y="5286375"/>
          <p14:tracePt t="283447" x="5707063" y="5268913"/>
          <p14:tracePt t="283472" x="5688013" y="5259388"/>
          <p14:tracePt t="283505" x="5688013" y="5187950"/>
          <p14:tracePt t="283539" x="5751513" y="5037138"/>
          <p14:tracePt t="283567" x="5884863" y="4929188"/>
          <p14:tracePt t="283598" x="6089650" y="4894263"/>
          <p14:tracePt t="283630" x="6180138" y="4911725"/>
          <p14:tracePt t="283664" x="6232525" y="4948238"/>
          <p14:tracePt t="283697" x="6232525" y="5019675"/>
          <p14:tracePt t="283721" x="6108700" y="5126038"/>
          <p14:tracePt t="283739" x="6018213" y="5180013"/>
          <p14:tracePt t="283771" x="5902325" y="5207000"/>
          <p14:tracePt t="283800" x="5894388" y="5207000"/>
          <p14:tracePt t="283831" x="5884863" y="5187950"/>
          <p14:tracePt t="283864" x="5884863" y="5153025"/>
          <p14:tracePt t="283897" x="5884863" y="5108575"/>
          <p14:tracePt t="283931" x="5946775" y="5054600"/>
          <p14:tracePt t="283955" x="6027738" y="5054600"/>
          <p14:tracePt t="283988" x="6064250" y="5054600"/>
          <p14:tracePt t="284022" x="6072188" y="5054600"/>
          <p14:tracePt t="284049" x="6064250" y="5099050"/>
          <p14:tracePt t="284083" x="5911850" y="5268913"/>
          <p14:tracePt t="284115" x="5830888" y="5322888"/>
          <p14:tracePt t="284147" x="5803900" y="5322888"/>
          <p14:tracePt t="284272" x="5813425" y="5322888"/>
          <p14:tracePt t="284331" x="5813425" y="5357813"/>
          <p14:tracePt t="284364" x="5813425" y="5367338"/>
          <p14:tracePt t="284397" x="5803900" y="5349875"/>
          <p14:tracePt t="284431" x="5803900" y="5224463"/>
          <p14:tracePt t="284455" x="5875338" y="5000625"/>
          <p14:tracePt t="284488" x="6037263" y="4679950"/>
          <p14:tracePt t="284521" x="6116638" y="4581525"/>
          <p14:tracePt t="284554" x="6126163" y="4572000"/>
          <p14:tracePt t="284631" x="6135688" y="4572000"/>
          <p14:tracePt t="284881" x="6108700" y="4662488"/>
          <p14:tracePt t="284914" x="5992813" y="4840288"/>
          <p14:tracePt t="284948" x="5946775" y="4911725"/>
          <p14:tracePt t="285004" x="5938838" y="4929188"/>
          <p14:tracePt t="285098" x="5938838" y="4948238"/>
          <p14:tracePt t="285131" x="5938838" y="5000625"/>
          <p14:tracePt t="285165" x="5938838" y="5019675"/>
          <p14:tracePt t="285198" x="5956300" y="5054600"/>
          <p14:tracePt t="285222" x="5956300" y="5064125"/>
          <p14:tracePt t="285241" x="5956300" y="5072063"/>
          <p14:tracePt t="285273" x="5956300" y="5081588"/>
          <p14:tracePt t="285414" x="5956300" y="5091113"/>
          <p14:tracePt t="285464" x="5956300" y="5108575"/>
          <p14:tracePt t="285504" x="5956300" y="5126038"/>
          <p14:tracePt t="285554" x="5956300" y="5135563"/>
          <p14:tracePt t="285598" x="5946775" y="5135563"/>
          <p14:tracePt t="285681" x="5938838" y="5135563"/>
          <p14:tracePt t="285715" x="5921375" y="5081588"/>
          <p14:tracePt t="285739" x="5875338" y="5000625"/>
          <p14:tracePt t="285772" x="5813425" y="4867275"/>
          <p14:tracePt t="285799" x="5786438" y="4830763"/>
          <p14:tracePt t="285835" x="5778500" y="4786313"/>
          <p14:tracePt t="285865" x="5741988" y="4706938"/>
          <p14:tracePt t="285898" x="5715000" y="4652963"/>
          <p14:tracePt t="285931" x="5707063" y="4635500"/>
          <p14:tracePt t="285955" x="5707063" y="4625975"/>
          <p14:tracePt t="286165" x="5707063" y="4635500"/>
          <p14:tracePt t="286331" x="5697538" y="4635500"/>
          <p14:tracePt t="286381" x="5670550" y="4635500"/>
          <p14:tracePt t="286414" x="5643563" y="4625975"/>
          <p14:tracePt t="286448" x="5635625" y="4616450"/>
          <p14:tracePt t="286472" x="5626100" y="4616450"/>
          <p14:tracePt t="286614" x="5608638" y="4616450"/>
          <p14:tracePt t="286664" x="5608638" y="4598988"/>
          <p14:tracePt t="286698" x="5599113" y="4598988"/>
          <p14:tracePt t="286737" x="5581650" y="4581525"/>
          <p14:tracePt t="286772" x="5492750" y="4500563"/>
          <p14:tracePt t="286806" x="5384800" y="4411663"/>
          <p14:tracePt t="286832" x="5349875" y="4384675"/>
          <p14:tracePt t="286865" x="5303838" y="4340225"/>
          <p14:tracePt t="286898" x="5251450" y="4278313"/>
          <p14:tracePt t="286931" x="5153025" y="4187825"/>
          <p14:tracePt t="286956" x="5135563" y="4162425"/>
          <p14:tracePt t="286988" x="5089525" y="4108450"/>
          <p14:tracePt t="287021" x="5010150" y="4027488"/>
          <p14:tracePt t="287055" x="4848225" y="3857625"/>
          <p14:tracePt t="287082" x="4786313" y="3768725"/>
          <p14:tracePt t="287114" x="4724400" y="3714750"/>
          <p14:tracePt t="287148" x="4705350" y="3679825"/>
          <p14:tracePt t="287181" x="4705350" y="3670300"/>
          <p14:tracePt t="287271" x="4724400" y="3714750"/>
          <p14:tracePt t="287305" x="4956175" y="4019550"/>
          <p14:tracePt t="287332" x="5187950" y="4305300"/>
          <p14:tracePt t="287365" x="5394325" y="4564063"/>
          <p14:tracePt t="287398" x="5446713" y="4643438"/>
          <p14:tracePt t="287431" x="5492750" y="4706938"/>
          <p14:tracePt t="287457" x="5518150" y="4741863"/>
          <p14:tracePt t="287490" x="5554663" y="4813300"/>
          <p14:tracePt t="287523" x="5564188" y="4830763"/>
          <p14:tracePt t="287554" x="5572125" y="4830763"/>
          <p14:tracePt t="287598" x="5581650" y="4840288"/>
          <p14:tracePt t="287631" x="5616575" y="4840288"/>
          <p14:tracePt t="287664" x="5707063" y="4786313"/>
          <p14:tracePt t="287698" x="5768975" y="4697413"/>
          <p14:tracePt t="287723" x="5795963" y="4616450"/>
          <p14:tracePt t="287740" x="5813425" y="4545013"/>
          <p14:tracePt t="287772" x="5813425" y="4224338"/>
          <p14:tracePt t="287805" x="5795963" y="3822700"/>
          <p14:tracePt t="287832" x="5795963" y="3625850"/>
          <p14:tracePt t="287865" x="5813425" y="3536950"/>
          <p14:tracePt t="287898" x="5813425" y="3527425"/>
          <p14:tracePt t="287949" x="5813425" y="3652838"/>
          <p14:tracePt t="287989" x="5830888" y="3965575"/>
          <p14:tracePt t="288022" x="5894388" y="4206875"/>
          <p14:tracePt t="288071" x="6000750" y="4376738"/>
          <p14:tracePt t="288115" x="6108700" y="4492625"/>
          <p14:tracePt t="288148" x="6143625" y="4519613"/>
          <p14:tracePt t="288181" x="6161088" y="4545013"/>
          <p14:tracePt t="288214" x="6180138" y="4564063"/>
          <p14:tracePt t="288238" x="6188075" y="4572000"/>
          <p14:tracePt t="288272" x="6188075" y="4581525"/>
          <p14:tracePt t="288431" x="6197600" y="4591050"/>
          <p14:tracePt t="288465" x="6207125" y="4591050"/>
          <p14:tracePt t="288488" x="6215063" y="4608513"/>
          <p14:tracePt t="288523" x="6232525" y="4616450"/>
          <p14:tracePt t="288599" x="6251575" y="4625975"/>
          <p14:tracePt t="288804" x="6224588" y="4500563"/>
          <p14:tracePt t="288832" x="6170613" y="4233863"/>
          <p14:tracePt t="288865" x="6099175" y="3857625"/>
          <p14:tracePt t="288898" x="6099175" y="3741738"/>
          <p14:tracePt t="288932" x="6108700" y="3643313"/>
          <p14:tracePt t="288949" x="6108700" y="3616325"/>
          <p14:tracePt t="288988" x="6143625" y="3473450"/>
          <p14:tracePt t="289022" x="6197600" y="3367088"/>
          <p14:tracePt t="289055" x="6215063" y="3330575"/>
          <p14:tracePt t="289165" x="6215063" y="3375025"/>
          <p14:tracePt t="289198" x="6215063" y="3527425"/>
          <p14:tracePt t="289222" x="6197600" y="3751263"/>
          <p14:tracePt t="289240" x="6180138" y="3948113"/>
          <p14:tracePt t="289272" x="6180138" y="4071938"/>
          <p14:tracePt t="289305" x="6180138" y="4233863"/>
          <p14:tracePt t="289332" x="6197600" y="4357688"/>
          <p14:tracePt t="289365" x="6207125" y="4492625"/>
          <p14:tracePt t="289398" x="6215063" y="4510088"/>
          <p14:tracePt t="289431" x="6215063" y="4519613"/>
          <p14:tracePt t="289465" x="6215063" y="4554538"/>
          <p14:tracePt t="289489" x="6232525" y="4572000"/>
          <p14:tracePt t="289522" x="6251575" y="4591050"/>
          <p14:tracePt t="289555" x="6286500" y="4608513"/>
          <p14:tracePt t="289583" x="6357938" y="4643438"/>
          <p14:tracePt t="289615" x="6384925" y="4643438"/>
          <p14:tracePt t="289649" x="6411913" y="4643438"/>
          <p14:tracePt t="289698" x="6429375" y="4643438"/>
          <p14:tracePt t="289722" x="6456363" y="4643438"/>
          <p14:tracePt t="289741" x="6510338" y="4643438"/>
          <p14:tracePt t="289773" x="6537325" y="4643438"/>
          <p14:tracePt t="289805" x="6572250" y="4643438"/>
          <p14:tracePt t="289832" x="6589713" y="4643438"/>
          <p14:tracePt t="289865" x="6635750" y="4625975"/>
          <p14:tracePt t="289898" x="6707188" y="4572000"/>
          <p14:tracePt t="289931" x="6786563" y="4510088"/>
          <p14:tracePt t="289965" x="6921500" y="4340225"/>
          <p14:tracePt t="289989" x="7018338" y="4214813"/>
          <p14:tracePt t="290022" x="7116763" y="4054475"/>
          <p14:tracePt t="290055" x="7224713" y="3965575"/>
          <p14:tracePt t="290098" x="7331075" y="3884613"/>
          <p14:tracePt t="290131" x="7402513" y="3840163"/>
          <p14:tracePt t="290165" x="7493000" y="3759200"/>
          <p14:tracePt t="290198" x="7554913" y="3706813"/>
          <p14:tracePt t="290224" x="7589838" y="3670300"/>
          <p14:tracePt t="290241" x="7608888" y="3662363"/>
          <p14:tracePt t="290275" x="7616825" y="3662363"/>
          <p14:tracePt t="290398" x="7589838" y="3679825"/>
          <p14:tracePt t="290432" x="7545388" y="3714750"/>
          <p14:tracePt t="290465" x="7510463" y="3741738"/>
          <p14:tracePt t="290488" x="7466013" y="3786188"/>
          <p14:tracePt t="290522" x="7375525" y="3867150"/>
          <p14:tracePt t="290556" x="7278688" y="3956050"/>
          <p14:tracePt t="290583" x="7197725" y="4044950"/>
          <p14:tracePt t="290615" x="7089775" y="4152900"/>
          <p14:tracePt t="290648" x="6902450" y="4305300"/>
          <p14:tracePt t="290682" x="6831013" y="4367213"/>
          <p14:tracePt t="290708" x="6804025" y="4367213"/>
          <p14:tracePt t="290965" x="6769100" y="4421188"/>
          <p14:tracePt t="290989" x="6759575" y="4438650"/>
          <p14:tracePt t="291349" x="6680200" y="4500563"/>
          <p14:tracePt t="291382" x="6608763" y="4537075"/>
          <p14:tracePt t="291415" x="6537325" y="4591050"/>
          <p14:tracePt t="291448" x="6402388" y="4643438"/>
          <p14:tracePt t="291473" x="6340475" y="4679950"/>
          <p14:tracePt t="291505" x="6259513" y="4733925"/>
          <p14:tracePt t="291539" x="6251575" y="4751388"/>
          <p14:tracePt t="291566" x="6242050" y="4751388"/>
          <p14:tracePt t="291598" x="6224588" y="4795838"/>
          <p14:tracePt t="291632" x="6180138" y="4840288"/>
          <p14:tracePt t="291665" x="6161088" y="4857750"/>
          <p14:tracePt t="291699" x="6153150" y="4867275"/>
          <p14:tracePt t="291722" x="6143625" y="4876800"/>
          <p14:tracePt t="291740" x="6135688" y="4902200"/>
          <p14:tracePt t="291774" x="6108700" y="4929188"/>
          <p14:tracePt t="291802" x="6099175" y="4948238"/>
          <p14:tracePt t="291915" x="6089650" y="4956175"/>
          <p14:tracePt t="291949" x="6081713" y="4983163"/>
          <p14:tracePt t="291988" x="6072188" y="5019675"/>
          <p14:tracePt t="292022" x="6064250" y="5037138"/>
          <p14:tracePt t="292071" x="6054725" y="5054600"/>
          <p14:tracePt t="292099" x="6054725" y="5072063"/>
          <p14:tracePt t="292132" x="6027738" y="5116513"/>
          <p14:tracePt t="292165" x="6027738" y="5135563"/>
          <p14:tracePt t="292198" x="6018213" y="5162550"/>
          <p14:tracePt t="292222" x="6018213" y="5187950"/>
          <p14:tracePt t="292240" x="6010275" y="5224463"/>
          <p14:tracePt t="292273" x="6010275" y="5241925"/>
          <p14:tracePt t="292306" x="6000750" y="5278438"/>
          <p14:tracePt t="292333" x="6000750" y="5295900"/>
          <p14:tracePt t="292365" x="6000750" y="5313363"/>
          <p14:tracePt t="292399" x="5992813" y="5330825"/>
          <p14:tracePt t="292449" x="5973763" y="5384800"/>
          <p14:tracePt t="292488" x="5973763" y="5500688"/>
          <p14:tracePt t="292523" x="5973763" y="5591175"/>
          <p14:tracePt t="292556" x="5983288" y="5662613"/>
          <p14:tracePt t="292599" x="5992813" y="5697538"/>
          <p14:tracePt t="292633" x="6000750" y="5741988"/>
          <p14:tracePt t="292665" x="6010275" y="5768975"/>
          <p14:tracePt t="292698" x="6010275" y="5795963"/>
          <p14:tracePt t="292722" x="6010275" y="5813425"/>
          <p14:tracePt t="292740" x="6018213" y="5832475"/>
          <p14:tracePt t="292772" x="6018213" y="5840413"/>
          <p14:tracePt t="292805" x="6018213" y="5876925"/>
          <p14:tracePt t="292849" x="6018213" y="5894388"/>
          <p14:tracePt t="292915" x="6018213" y="5903913"/>
          <p14:tracePt t="292983" x="6018213" y="5911850"/>
          <p14:tracePt t="293082" x="6018213" y="5929313"/>
          <p14:tracePt t="293132" x="6018213" y="5938838"/>
          <p14:tracePt t="293165" x="6018213" y="5948363"/>
          <p14:tracePt t="293222" x="6018213" y="5956300"/>
          <p14:tracePt t="294167" x="6018213" y="5903913"/>
          <p14:tracePt t="294199" x="6018213" y="5867400"/>
          <p14:tracePt t="294223" x="6018213" y="5832475"/>
          <p14:tracePt t="294241" x="6018213" y="5813425"/>
          <p14:tracePt t="294272" x="6018213" y="5805488"/>
          <p14:tracePt t="294306" x="6018213" y="5795963"/>
          <p14:tracePt t="294632" x="6010275" y="5795963"/>
          <p14:tracePt t="294699" x="6000750" y="5795963"/>
          <p14:tracePt t="294773" x="5992813" y="5795963"/>
          <p14:tracePt t="294805" x="5973763" y="5795963"/>
          <p14:tracePt t="294849" x="5938838" y="5795963"/>
          <p14:tracePt t="294899" x="5921375" y="5795963"/>
          <p14:tracePt t="294949" x="5902325" y="5805488"/>
          <p14:tracePt t="294973" x="5875338" y="5813425"/>
          <p14:tracePt t="295006" x="5857875" y="5813425"/>
          <p14:tracePt t="295039" x="5849938" y="5813425"/>
          <p14:tracePt t="295072" x="5840413" y="5813425"/>
          <p14:tracePt t="295099" x="5822950" y="5813425"/>
          <p14:tracePt t="295132" x="5778500" y="5822950"/>
          <p14:tracePt t="295166" x="5741988" y="5822950"/>
          <p14:tracePt t="295216" x="5732463" y="5822950"/>
          <p14:tracePt t="295240" x="5724525" y="5822950"/>
          <p14:tracePt t="295305" x="5697538" y="5822950"/>
          <p14:tracePt t="295333" x="5688013" y="5813425"/>
          <p14:tracePt t="295365" x="5661025" y="5813425"/>
          <p14:tracePt t="295399" x="5653088" y="5805488"/>
          <p14:tracePt t="295432" x="5616575" y="5795963"/>
          <p14:tracePt t="295465" x="5589588" y="5786438"/>
          <p14:tracePt t="295489" x="5581650" y="5778500"/>
          <p14:tracePt t="295523" x="5564188" y="5761038"/>
          <p14:tracePt t="295556" x="5510213" y="5751513"/>
          <p14:tracePt t="295583" x="5483225" y="5741988"/>
          <p14:tracePt t="295616" x="5446713" y="5734050"/>
          <p14:tracePt t="295649" x="5384800" y="5715000"/>
          <p14:tracePt t="295682" x="5251450" y="5680075"/>
          <p14:tracePt t="295715" x="5180013" y="5670550"/>
          <p14:tracePt t="295739" x="5153025" y="5653088"/>
          <p14:tracePt t="295773" x="5126038" y="5653088"/>
          <p14:tracePt t="295800" x="5089525" y="5643563"/>
          <p14:tracePt t="295839" x="5054600" y="5635625"/>
          <p14:tracePt t="295867" x="5027613" y="5635625"/>
          <p14:tracePt t="295899" x="5018088" y="5626100"/>
          <p14:tracePt t="295982" x="5018088" y="5618163"/>
          <p14:tracePt t="296055" x="5018088" y="5608638"/>
          <p14:tracePt t="296083" x="5018088" y="5581650"/>
          <p14:tracePt t="296116" x="5037138" y="5546725"/>
          <p14:tracePt t="296149" x="5054600" y="5510213"/>
          <p14:tracePt t="296182" x="5064125" y="5500688"/>
          <p14:tracePt t="296215" x="5072063" y="5492750"/>
          <p14:tracePt t="296240" x="5081588" y="5492750"/>
          <p14:tracePt t="296322" x="5126038" y="5465763"/>
          <p14:tracePt t="296351" x="5197475" y="5448300"/>
          <p14:tracePt t="296383" x="5286375" y="5421313"/>
          <p14:tracePt t="296417" x="5340350" y="5411788"/>
          <p14:tracePt t="296449" x="5367338" y="5411788"/>
          <p14:tracePt t="296474" x="5394325" y="5411788"/>
          <p14:tracePt t="296506" x="5446713" y="5402263"/>
          <p14:tracePt t="296539" x="5500688" y="5384800"/>
          <p14:tracePt t="296573" x="5537200" y="5384800"/>
          <p14:tracePt t="296600" x="5581650" y="5384800"/>
          <p14:tracePt t="296632" x="5589588" y="5384800"/>
          <p14:tracePt t="296665" x="5616575" y="5384800"/>
          <p14:tracePt t="296699" x="5661025" y="5384800"/>
          <p14:tracePt t="296723" x="5697538" y="5384800"/>
          <p14:tracePt t="296741" x="5707063" y="5384800"/>
          <p14:tracePt t="296773" x="5732463" y="5384800"/>
          <p14:tracePt t="296822" x="5741988" y="5384800"/>
          <p14:tracePt t="296850" x="5768975" y="5394325"/>
          <p14:tracePt t="296900" x="5786438" y="5394325"/>
          <p14:tracePt t="296927" x="5803900" y="5394325"/>
          <p14:tracePt t="296960" x="5849938" y="5394325"/>
          <p14:tracePt t="296992" x="5875338" y="5394325"/>
          <p14:tracePt t="297022" x="5902325" y="5384800"/>
          <p14:tracePt t="297056" x="5956300" y="5367338"/>
          <p14:tracePt t="297083" x="5973763" y="5349875"/>
          <p14:tracePt t="297116" x="5992813" y="5313363"/>
          <p14:tracePt t="297149" x="6000750" y="5305425"/>
          <p14:tracePt t="297306" x="6000750" y="5357813"/>
          <p14:tracePt t="297349" x="6000750" y="5402263"/>
          <p14:tracePt t="297384" x="6000750" y="5421313"/>
          <p14:tracePt t="297418" x="6000750" y="5448300"/>
          <p14:tracePt t="297449" x="5992813" y="5473700"/>
          <p14:tracePt t="297476" x="5992813" y="5510213"/>
          <p14:tracePt t="297516" x="5992813" y="5527675"/>
          <p14:tracePt t="297541" x="5983288" y="5527675"/>
          <p14:tracePt t="297584" x="5983288" y="5546725"/>
          <p14:tracePt t="297616" x="5983288" y="5572125"/>
          <p14:tracePt t="297649" x="5973763" y="5599113"/>
          <p14:tracePt t="297682" x="5973763" y="5618163"/>
          <p14:tracePt t="297716" x="5973763" y="5626100"/>
          <p14:tracePt t="297741" x="5973763" y="5643563"/>
          <p14:tracePt t="297806" x="5973763" y="5653088"/>
          <p14:tracePt t="297833" x="5973763" y="5662613"/>
          <p14:tracePt t="297866" x="5956300" y="5662613"/>
          <p14:tracePt t="297899" x="5956300" y="5670550"/>
          <p14:tracePt t="298166" x="5946775" y="5670550"/>
          <p14:tracePt t="298805" x="5938838" y="5670550"/>
          <p14:tracePt t="303100" x="5938838" y="5635625"/>
          <p14:tracePt t="303134" x="5946775" y="5608638"/>
          <p14:tracePt t="303167" x="5946775" y="5599113"/>
          <p14:tracePt t="303193" x="5965825" y="5564188"/>
          <p14:tracePt t="303250" x="5973763" y="5537200"/>
          <p14:tracePt t="303274" x="5983288" y="5519738"/>
          <p14:tracePt t="303307" x="5992813" y="5429250"/>
          <p14:tracePt t="303334" x="6010275" y="5367338"/>
          <p14:tracePt t="303366" x="6018213" y="5286375"/>
          <p14:tracePt t="303400" x="6027738" y="5187950"/>
          <p14:tracePt t="303433" x="6072188" y="5072063"/>
          <p14:tracePt t="303467" x="6207125" y="4849813"/>
          <p14:tracePt t="303490" x="6296025" y="4724400"/>
          <p14:tracePt t="303524" x="6330950" y="4662488"/>
          <p14:tracePt t="303573" x="6340475" y="4662488"/>
          <p14:tracePt t="303617" x="6330950" y="4714875"/>
          <p14:tracePt t="303650" x="6251575" y="4805363"/>
          <p14:tracePt t="303683" x="6197600" y="4876800"/>
          <p14:tracePt t="303717" x="6180138" y="4894263"/>
          <p14:tracePt t="303756" x="6161088" y="4921250"/>
          <p14:tracePt t="303791" x="6153150" y="4929188"/>
          <p14:tracePt t="303824" x="6143625" y="4938713"/>
          <p14:tracePt t="303851" x="6126163" y="4965700"/>
          <p14:tracePt t="303883" x="6108700" y="5000625"/>
          <p14:tracePt t="303917" x="6089650" y="5019675"/>
          <p14:tracePt t="303950" x="6081713" y="5027613"/>
          <p14:tracePt t="303983" x="6072188" y="5037138"/>
          <p14:tracePt t="304007" x="6072188" y="5054600"/>
          <p14:tracePt t="304538" x="6054725" y="5072063"/>
          <p14:tracePt t="304569" x="6054725" y="5081588"/>
          <p14:tracePt t="304606" x="6045200" y="5091113"/>
          <p14:tracePt t="304638" x="6045200" y="5108575"/>
          <p14:tracePt t="304669" x="6045200" y="5116513"/>
          <p14:tracePt t="304698" x="6037263" y="5143500"/>
          <p14:tracePt t="304726" x="6037263" y="5153025"/>
          <p14:tracePt t="304749" x="6037263" y="5162550"/>
          <p14:tracePt t="304777" x="6027738" y="5197475"/>
          <p14:tracePt t="304808" x="6018213" y="5233988"/>
          <p14:tracePt t="304837" x="6010275" y="5268913"/>
          <p14:tracePt t="304866" x="5992813" y="5305425"/>
          <p14:tracePt t="304906" x="5973763" y="5349875"/>
          <p14:tracePt t="304943" x="5965825" y="5367338"/>
          <p14:tracePt t="305009" x="5956300" y="5367338"/>
          <p14:tracePt t="305042" x="5938838" y="5376863"/>
          <p14:tracePt t="305075" x="5830888" y="5411788"/>
          <p14:tracePt t="305117" x="5707063" y="5421313"/>
          <p14:tracePt t="305150" x="5643563" y="5438775"/>
          <p14:tracePt t="305200" x="5635625" y="5438775"/>
          <p14:tracePt t="305251" x="5635625" y="5421313"/>
          <p14:tracePt t="305290" x="5635625" y="5402263"/>
          <p14:tracePt t="305324" x="5635625" y="5357813"/>
          <p14:tracePt t="305353" x="5661025" y="5313363"/>
          <p14:tracePt t="305383" x="5751513" y="5251450"/>
          <p14:tracePt t="305417" x="5857875" y="5224463"/>
          <p14:tracePt t="305450" x="5929313" y="5224463"/>
          <p14:tracePt t="305483" x="6064250" y="5224463"/>
          <p14:tracePt t="305507" x="6143625" y="5268913"/>
          <p14:tracePt t="305540" x="6232525" y="5357813"/>
          <p14:tracePt t="305575" x="6242050" y="5411788"/>
          <p14:tracePt t="305617" x="6215063" y="5500688"/>
          <p14:tracePt t="305651" x="6089650" y="5599113"/>
          <p14:tracePt t="305684" x="5956300" y="5626100"/>
          <p14:tracePt t="305716" x="5929313" y="5626100"/>
          <p14:tracePt t="305740" x="5921375" y="5626100"/>
          <p14:tracePt t="305774" x="5857875" y="5421313"/>
          <p14:tracePt t="305807" x="5840413" y="5251450"/>
          <p14:tracePt t="305834" x="5857875" y="5197475"/>
          <p14:tracePt t="305867" x="5929313" y="5153025"/>
          <p14:tracePt t="305900" x="5992813" y="5153025"/>
          <p14:tracePt t="305934" x="6027738" y="5153025"/>
          <p14:tracePt t="305967" x="6081713" y="5170488"/>
          <p14:tracePt t="305991" x="6108700" y="5207000"/>
          <p14:tracePt t="306025" x="6135688" y="5278438"/>
          <p14:tracePt t="306057" x="6126163" y="5322888"/>
          <p14:tracePt t="306085" x="6072188" y="5376863"/>
          <p14:tracePt t="306117" x="6037263" y="5384800"/>
          <p14:tracePt t="306150" x="6010275" y="5384800"/>
          <p14:tracePt t="306200" x="5983288" y="5367338"/>
          <p14:tracePt t="306233" x="5983288" y="5340350"/>
          <p14:tracePt t="306273" x="5983288" y="5330825"/>
          <p14:tracePt t="306308" x="6000750" y="5322888"/>
          <p14:tracePt t="306540" x="6000750" y="5278438"/>
          <p14:tracePt t="306575" x="6081713" y="5099050"/>
          <p14:tracePt t="306601" x="6153150" y="4983163"/>
          <p14:tracePt t="306634" x="6232525" y="4884738"/>
          <p14:tracePt t="306668" x="6269038" y="4876800"/>
          <p14:tracePt t="306750" x="6224588" y="4948238"/>
          <p14:tracePt t="306774" x="6126163" y="5091113"/>
          <p14:tracePt t="306808" x="6064250" y="5180013"/>
          <p14:tracePt t="306834" x="6054725" y="5187950"/>
          <p14:tracePt t="306867" x="6037263" y="5187950"/>
          <p14:tracePt t="306917" x="6054725" y="5108575"/>
          <p14:tracePt t="306950" x="6207125" y="4830763"/>
          <p14:tracePt t="306983" x="6269038" y="4741863"/>
          <p14:tracePt t="307007" x="6296025" y="4724400"/>
          <p14:tracePt t="307073" x="6224588" y="4876800"/>
          <p14:tracePt t="307101" x="6108700" y="5045075"/>
          <p14:tracePt t="307134" x="6018213" y="5162550"/>
          <p14:tracePt t="307167" x="6010275" y="5170488"/>
          <p14:tracePt t="307241" x="6054725" y="5072063"/>
          <p14:tracePt t="307274" x="6170613" y="4929188"/>
          <p14:tracePt t="307307" x="6286500" y="4778375"/>
          <p14:tracePt t="307341" x="6303963" y="4759325"/>
          <p14:tracePt t="307401" x="6197600" y="4902200"/>
          <p14:tracePt t="307434" x="6108700" y="5027613"/>
          <p14:tracePt t="307467" x="6054725" y="5108575"/>
          <p14:tracePt t="307491" x="6045200" y="5116513"/>
          <p14:tracePt t="307590" x="6089650" y="5054600"/>
          <p14:tracePt t="307618" x="6224588" y="4902200"/>
          <p14:tracePt t="307651" x="6242050" y="4876800"/>
          <p14:tracePt t="307734" x="6232525" y="4902200"/>
          <p14:tracePt t="309384" x="6313488" y="4902200"/>
          <p14:tracePt t="309417" x="6456363" y="4911725"/>
          <p14:tracePt t="309450" x="6572250" y="4929188"/>
          <p14:tracePt t="309484" x="6661150" y="4948238"/>
          <p14:tracePt t="309524" x="6715125" y="4948238"/>
          <p14:tracePt t="309558" x="6742113" y="4973638"/>
          <p14:tracePt t="309585" x="6759575" y="4973638"/>
          <p14:tracePt t="309617" x="6769100" y="4973638"/>
          <p14:tracePt t="309651" x="6778625" y="4973638"/>
          <p14:tracePt t="309701" x="6804025" y="4992688"/>
          <p14:tracePt t="309734" x="6813550" y="4992688"/>
          <p14:tracePt t="309743" x="6823075" y="4992688"/>
          <p14:tracePt t="309778" x="6840538" y="5000625"/>
          <p14:tracePt t="309803" x="6858000" y="5000625"/>
          <p14:tracePt t="309850" x="6867525" y="5010150"/>
          <p14:tracePt t="309917" x="6875463" y="5010150"/>
          <p14:tracePt t="309950" x="6911975" y="5019675"/>
          <p14:tracePt t="309984" x="6929438" y="5037138"/>
          <p14:tracePt t="310217" x="6884988" y="5108575"/>
          <p14:tracePt t="310241" x="6732588" y="5241925"/>
          <p14:tracePt t="310275" x="6384925" y="5519738"/>
          <p14:tracePt t="310308" x="6170613" y="5680075"/>
          <p14:tracePt t="310339" x="6072188" y="5761038"/>
          <p14:tracePt t="310368" x="6054725" y="5768975"/>
          <p14:tracePt t="310402" x="6054725" y="5778500"/>
          <p14:tracePt t="310523" x="6064250" y="5778500"/>
          <p14:tracePt t="310684" x="6054725" y="5795963"/>
          <p14:tracePt t="310717" x="6037263" y="5832475"/>
          <p14:tracePt t="310741" x="6037263" y="5840413"/>
          <p14:tracePt t="310775" x="6027738" y="5849938"/>
          <p14:tracePt t="310808" x="6027738" y="5857875"/>
          <p14:tracePt t="311234" x="6018213" y="5867400"/>
          <p14:tracePt t="311243" x="6000750" y="5867400"/>
          <p14:tracePt t="311274" x="5973763" y="5911850"/>
          <p14:tracePt t="311308" x="5965825" y="5921375"/>
          <p14:tracePt t="311335" x="5946775" y="5938838"/>
          <p14:tracePt t="311507" x="5965825" y="5921375"/>
          <p14:tracePt t="311541" x="5973763" y="5911850"/>
          <p14:tracePt t="311576" x="5983288" y="5903913"/>
          <p14:tracePt t="311840" x="5992813" y="5894388"/>
          <p14:tracePt t="311868" x="6072188" y="5813425"/>
          <p14:tracePt t="311901" x="6170613" y="5724525"/>
          <p14:tracePt t="311934" x="6296025" y="5618163"/>
          <p14:tracePt t="311967" x="6384925" y="5564188"/>
          <p14:tracePt t="311991" x="6421438" y="5546725"/>
          <p14:tracePt t="312025" x="6438900" y="5527675"/>
          <p14:tracePt t="312090" x="6446838" y="5527675"/>
          <p14:tracePt t="312235" x="6518275" y="5500688"/>
          <p14:tracePt t="312274" x="6643688" y="5438775"/>
          <p14:tracePt t="312309" x="6759575" y="5394325"/>
          <p14:tracePt t="312336" x="6840538" y="5357813"/>
          <p14:tracePt t="312367" x="6938963" y="5305425"/>
          <p14:tracePt t="312401" x="7081838" y="5251450"/>
          <p14:tracePt t="312434" x="7232650" y="5197475"/>
          <p14:tracePt t="312468" x="7331075" y="5180013"/>
          <p14:tracePt t="312491" x="7367588" y="5180013"/>
          <p14:tracePt t="327359" x="7180263" y="5330825"/>
          <p14:tracePt t="327387" x="6911975" y="5456238"/>
          <p14:tracePt t="327419" x="6867525" y="5465763"/>
          <p14:tracePt t="327486" x="7010400" y="5349875"/>
          <p14:tracePt t="327510" x="7331075" y="5251450"/>
          <p14:tracePt t="327546" x="7823200" y="5135563"/>
          <p14:tracePt t="327579" x="8010525" y="5126038"/>
          <p14:tracePt t="327626" x="8045450" y="5126038"/>
          <p14:tracePt t="327703" x="7778750" y="5187950"/>
          <p14:tracePt t="327736" x="7296150" y="5251450"/>
          <p14:tracePt t="327754" x="7153275" y="5251450"/>
          <p14:tracePt t="327776" x="6929438" y="5268913"/>
          <p14:tracePt t="327810" x="6724650" y="5241925"/>
          <p14:tracePt t="327843" x="6626225" y="5187950"/>
          <p14:tracePt t="327871" x="6589713" y="5162550"/>
          <p14:tracePt t="327903" x="6581775" y="5153025"/>
          <p14:tracePt t="328121" x="6429375" y="5045075"/>
          <p14:tracePt t="328154" x="6197600" y="4938713"/>
          <p14:tracePt t="328187" x="6054725" y="4876800"/>
          <p14:tracePt t="328219" x="6010275" y="4867275"/>
          <p14:tracePt t="328253" x="6010275" y="4857750"/>
          <p14:tracePt t="328293" x="6010275" y="4840288"/>
          <p14:tracePt t="328326" x="6000750" y="4840288"/>
          <p14:tracePt t="328359" x="6000750" y="4830763"/>
          <p14:tracePt t="328403" x="5992813" y="4830763"/>
          <p14:tracePt t="328453" x="5956300" y="4805363"/>
          <p14:tracePt t="328486" x="5849938" y="4724400"/>
          <p14:tracePt t="328511" x="5813425" y="4697413"/>
          <p14:tracePt t="328543" x="5795963" y="4687888"/>
          <p14:tracePt t="328720" x="5751513" y="4670425"/>
          <p14:tracePt t="328753" x="5732463" y="4662488"/>
          <p14:tracePt t="328809" x="5715000" y="4662488"/>
          <p14:tracePt t="328903" x="5707063" y="4662488"/>
          <p14:tracePt t="328936" x="5680075" y="4635500"/>
          <p14:tracePt t="328970" x="5653088" y="4625975"/>
          <p14:tracePt t="329003" x="5635625" y="4616450"/>
          <p14:tracePt t="329043" x="5626100" y="4608513"/>
          <p14:tracePt t="329093" x="5599113" y="4581525"/>
          <p14:tracePt t="329120" x="5545138" y="4537075"/>
          <p14:tracePt t="329153" x="5518150" y="4510088"/>
          <p14:tracePt t="329186" x="5510213" y="4500563"/>
          <p14:tracePt t="329220" x="5500688" y="4492625"/>
          <p14:tracePt t="329310" x="5510213" y="4492625"/>
          <p14:tracePt t="329344" x="5527675" y="4492625"/>
          <p14:tracePt t="329420" x="5537200" y="4492625"/>
          <p14:tracePt t="329487" x="5537200" y="4510088"/>
          <p14:tracePt t="329526" x="5554663" y="4510088"/>
          <p14:tracePt t="329576" x="5554663" y="4519613"/>
          <p14:tracePt t="329653" x="5554663" y="4527550"/>
          <p14:tracePt t="329827" x="5554663" y="4545013"/>
          <p14:tracePt t="329920" x="5564188" y="4545013"/>
          <p14:tracePt t="330503" x="5564188" y="4537075"/>
          <p14:tracePt t="330527" x="5545138" y="4527550"/>
          <p14:tracePt t="330560" x="5537200" y="4519613"/>
          <p14:tracePt t="330593" x="5527675" y="4510088"/>
          <p14:tracePt t="330620" x="5518150" y="4500563"/>
          <p14:tracePt t="330670" x="5510213" y="4492625"/>
          <p14:tracePt t="330720" x="5500688" y="4483100"/>
          <p14:tracePt t="330753" x="5465763" y="4438650"/>
          <p14:tracePt t="330794" x="5402263" y="4376738"/>
          <p14:tracePt t="330827" x="5394325" y="4357688"/>
          <p14:tracePt t="330854" x="5384800" y="4349750"/>
          <p14:tracePt t="331076" x="5384800" y="4357688"/>
          <p14:tracePt t="331110" x="5394325" y="4367213"/>
          <p14:tracePt t="331137" x="5402263" y="4376738"/>
          <p14:tracePt t="331170" x="5421313" y="4394200"/>
          <p14:tracePt t="331203" x="5429250" y="4421188"/>
          <p14:tracePt t="331237" x="5438775" y="4429125"/>
          <p14:tracePt t="331254" x="5456238" y="4456113"/>
          <p14:tracePt t="331293" x="5537200" y="4554538"/>
          <p14:tracePt t="331327" x="5616575" y="4670425"/>
          <p14:tracePt t="331354" x="5653088" y="4751388"/>
          <p14:tracePt t="331387" x="5707063" y="4857750"/>
          <p14:tracePt t="331420" x="5751513" y="4921250"/>
          <p14:tracePt t="331453" x="5768975" y="4965700"/>
          <p14:tracePt t="331487" x="5778500" y="4983163"/>
          <p14:tracePt t="331512" x="5786438" y="5010150"/>
          <p14:tracePt t="331544" x="5813425" y="5045075"/>
          <p14:tracePt t="331578" x="5822950" y="5064125"/>
          <p14:tracePt t="331610" x="5830888" y="5099050"/>
          <p14:tracePt t="331637" x="5840413" y="5108575"/>
          <p14:tracePt t="331670" x="5840413" y="5126038"/>
          <p14:tracePt t="331720" x="5849938" y="5135563"/>
          <p14:tracePt t="331860" x="5857875" y="5143500"/>
          <p14:tracePt t="332593" x="5857875" y="5135563"/>
          <p14:tracePt t="333404" x="5857875" y="5126038"/>
          <p14:tracePt t="334077" x="5857875" y="5116513"/>
          <p14:tracePt t="334188" x="5857875" y="5108575"/>
          <p14:tracePt t="334237" x="5849938" y="5099050"/>
          <p14:tracePt t="334327" x="5849938" y="5091113"/>
          <p14:tracePt t="335110" x="5849938" y="5072063"/>
          <p14:tracePt t="340610" x="5849938" y="5064125"/>
          <p14:tracePt t="340638" x="5857875" y="5064125"/>
          <p14:tracePt t="340671" x="5857875" y="5054600"/>
          <p14:tracePt t="340738" x="5875338" y="5045075"/>
          <p14:tracePt t="340796" x="5902325" y="5027613"/>
          <p14:tracePt t="340828" x="5965825" y="4983163"/>
          <p14:tracePt t="340861" x="5992813" y="4948238"/>
          <p14:tracePt t="340889" x="6010275" y="4938713"/>
          <p14:tracePt t="340921" x="6054725" y="4884738"/>
          <p14:tracePt t="340954" x="6108700" y="4830763"/>
          <p14:tracePt t="340988" x="6161088" y="4768850"/>
          <p14:tracePt t="341021" x="6188075" y="4714875"/>
          <p14:tracePt t="341061" x="6232525" y="4643438"/>
          <p14:tracePt t="341096" x="6259513" y="4581525"/>
          <p14:tracePt t="341123" x="6278563" y="4554538"/>
          <p14:tracePt t="341154" x="6296025" y="4537075"/>
          <p14:tracePt t="341187" x="6303963" y="4527550"/>
          <p14:tracePt t="341221" x="6313488" y="4510088"/>
          <p14:tracePt t="341254" x="6330950" y="4492625"/>
          <p14:tracePt t="341437" x="6330950" y="4519613"/>
          <p14:tracePt t="341471" x="6313488" y="4554538"/>
          <p14:tracePt t="341505" x="6303963" y="4572000"/>
          <p14:tracePt t="341529" x="6296025" y="4581525"/>
          <p14:tracePt t="341563" x="6259513" y="4625975"/>
          <p14:tracePt t="341596" x="6232525" y="4670425"/>
          <p14:tracePt t="341622" x="6207125" y="4714875"/>
          <p14:tracePt t="341657" x="6188075" y="4733925"/>
          <p14:tracePt t="341688" x="6161088" y="4778375"/>
          <p14:tracePt t="341721" x="6143625" y="4813300"/>
          <p14:tracePt t="341754" x="6089650" y="4902200"/>
          <p14:tracePt t="341778" x="6072188" y="4929188"/>
          <p14:tracePt t="341812" x="6037263" y="4973638"/>
          <p14:tracePt t="341845" x="6018213" y="5010150"/>
          <p14:tracePt t="341888" x="6010275" y="5019675"/>
          <p14:tracePt t="344045" x="6010275" y="5000625"/>
          <p14:tracePt t="344111" x="6000750" y="5000625"/>
          <p14:tracePt t="345955" x="6000750" y="4992688"/>
          <p14:tracePt t="347751" x="6000750" y="5010150"/>
          <p14:tracePt t="347796" x="6000750" y="5019675"/>
          <p14:tracePt t="347845" x="6000750" y="5027613"/>
          <p14:tracePt t="347879" x="6000750" y="5037138"/>
          <p14:tracePt t="347906" x="6000750" y="5054600"/>
          <p14:tracePt t="347939" x="5983288" y="5099050"/>
          <p14:tracePt t="347972" x="5983288" y="5116513"/>
          <p14:tracePt t="348005" x="5973763" y="5143500"/>
          <p14:tracePt t="348030" x="5973763" y="5153025"/>
          <p14:tracePt t="348062" x="5965825" y="5162550"/>
          <p14:tracePt t="348112" x="5965825" y="5170488"/>
          <p14:tracePt t="348472" x="5965825" y="5162550"/>
          <p14:tracePt t="348564" x="5965825" y="5153025"/>
          <p14:tracePt t="348629" x="5965825" y="5135563"/>
          <p14:tracePt t="348673" x="5965825" y="5116513"/>
          <p14:tracePt t="348705" x="5992813" y="5091113"/>
          <p14:tracePt t="348738" x="6161088" y="4894263"/>
          <p14:tracePt t="348757" x="6269038" y="4786313"/>
          <p14:tracePt t="348795" x="6303963" y="4733925"/>
          <p14:tracePt t="348829" x="6303963" y="4714875"/>
          <p14:tracePt t="348862" x="6303963" y="4733925"/>
          <p14:tracePt t="348889" x="6259513" y="4830763"/>
          <p14:tracePt t="348922" x="6170613" y="4983163"/>
          <p14:tracePt t="348955" x="6064250" y="5126038"/>
          <p14:tracePt t="348989" x="6027738" y="5180013"/>
          <p14:tracePt t="349022" x="6018213" y="5180013"/>
          <p14:tracePt t="349095" x="6018213" y="5143500"/>
          <p14:tracePt t="349130" x="6108700" y="4973638"/>
          <p14:tracePt t="349156" x="6180138" y="4884738"/>
          <p14:tracePt t="349189" x="6197600" y="4857750"/>
          <p14:tracePt t="349255" x="6197600" y="4876800"/>
          <p14:tracePt t="349290" x="6116638" y="5000625"/>
          <p14:tracePt t="349313" x="6045200" y="5064125"/>
          <p14:tracePt t="349345" x="6027738" y="5099050"/>
          <p14:tracePt t="349422" x="6027738" y="5064125"/>
          <p14:tracePt t="349455" x="6135688" y="4884738"/>
          <p14:tracePt t="349489" x="6224588" y="4759325"/>
          <p14:tracePt t="349522" x="6303963" y="4635500"/>
          <p14:tracePt t="349546" x="6330950" y="4598988"/>
          <p14:tracePt t="349579" x="6340475" y="4591050"/>
          <p14:tracePt t="349657" x="6303963" y="4714875"/>
          <p14:tracePt t="349692" x="6180138" y="4921250"/>
          <p14:tracePt t="349723" x="6143625" y="4965700"/>
          <p14:tracePt t="349846" x="6143625" y="4956175"/>
          <p14:tracePt t="349873" x="6143625" y="4948238"/>
          <p14:tracePt t="349909" x="6143625" y="4938713"/>
          <p14:tracePt t="349955" x="6143625" y="4929188"/>
          <p14:tracePt t="349989" x="6161088" y="4902200"/>
          <p14:tracePt t="350022" x="6161088" y="4884738"/>
          <p14:tracePt t="350046" x="6207125" y="4840288"/>
          <p14:tracePt t="350079" x="6251575" y="4751388"/>
          <p14:tracePt t="350112" x="6303963" y="4643438"/>
          <p14:tracePt t="350139" x="6340475" y="4581525"/>
          <p14:tracePt t="350172" x="6375400" y="4519613"/>
          <p14:tracePt t="350205" x="6402388" y="4492625"/>
          <p14:tracePt t="350239" x="6402388" y="4473575"/>
          <p14:tracePt t="350347" x="6402388" y="4492625"/>
          <p14:tracePt t="350390" x="6384925" y="4500563"/>
          <p14:tracePt t="350423" x="6384925" y="4510088"/>
          <p14:tracePt t="350456" x="6375400" y="4519613"/>
          <p14:tracePt t="350489" x="6375400" y="4527550"/>
          <p14:tracePt t="350522" x="6367463" y="4537075"/>
          <p14:tracePt t="350546" x="6357938" y="4554538"/>
          <p14:tracePt t="350579" x="6340475" y="4591050"/>
          <p14:tracePt t="350613" x="6259513" y="4697413"/>
          <p14:tracePt t="350640" x="6207125" y="4759325"/>
          <p14:tracePt t="350672" x="6170613" y="4813300"/>
          <p14:tracePt t="350705" x="6135688" y="4867275"/>
          <p14:tracePt t="350739" x="6108700" y="4894263"/>
          <p14:tracePt t="350757" x="6108700" y="4902200"/>
          <p14:tracePt t="350790" x="6072188" y="4929188"/>
          <p14:tracePt t="350813" x="6054725" y="4965700"/>
          <p14:tracePt t="350846" x="6045200" y="4983163"/>
          <p14:tracePt t="350880" x="6037263" y="5000625"/>
          <p14:tracePt t="350923" x="6027738" y="5027613"/>
          <p14:tracePt t="350956" x="6000750" y="5045075"/>
          <p14:tracePt t="350989" x="5983288" y="5064125"/>
          <p14:tracePt t="351022" x="5973763" y="5081588"/>
          <p14:tracePt t="351046" x="5965825" y="5091113"/>
          <p14:tracePt t="351079" x="5956300" y="5108575"/>
          <p14:tracePt t="351113" x="5956300" y="5116513"/>
          <p14:tracePt t="351140" x="5938838" y="5126038"/>
          <p14:tracePt t="351189" x="5938838" y="5135563"/>
          <p14:tracePt t="351239" x="5929313" y="5143500"/>
          <p14:tracePt t="351790" x="5929313" y="5233988"/>
          <p14:tracePt t="351812" x="5921375" y="5357813"/>
          <p14:tracePt t="351846" x="5902325" y="5473700"/>
          <p14:tracePt t="351879" x="5902325" y="5527675"/>
          <p14:tracePt t="351906" x="5902325" y="5572125"/>
          <p14:tracePt t="351939" x="5894388" y="5635625"/>
          <p14:tracePt t="351972" x="5884863" y="5680075"/>
          <p14:tracePt t="352006" x="5867400" y="5707063"/>
          <p14:tracePt t="352030" x="5867400" y="5734050"/>
          <p14:tracePt t="352063" x="5867400" y="5761038"/>
          <p14:tracePt t="352096" x="5867400" y="5795963"/>
          <p14:tracePt t="352145" x="5867400" y="5813425"/>
          <p14:tracePt t="352206" x="5867400" y="5832475"/>
          <p14:tracePt t="352239" x="5867400" y="5867400"/>
          <p14:tracePt t="352257" x="5875338" y="5884863"/>
          <p14:tracePt t="352297" x="5875338" y="5894388"/>
          <p14:tracePt t="352329" x="5884863" y="5903913"/>
          <p14:tracePt t="352378" x="5884863" y="5911850"/>
          <p14:tracePt t="352407" x="5894388" y="5911850"/>
          <p14:tracePt t="352439" x="5894388" y="5921375"/>
          <p14:tracePt t="352539" x="5911850" y="5921375"/>
          <p14:tracePt t="352579" x="5946775" y="5948363"/>
          <p14:tracePt t="352613" x="6000750" y="5956300"/>
          <p14:tracePt t="352640" x="6018213" y="5965825"/>
          <p14:tracePt t="352689" x="6027738" y="5965825"/>
          <p14:tracePt t="352790" x="6010275" y="5965825"/>
          <p14:tracePt t="352829" x="5992813" y="5956300"/>
          <p14:tracePt t="352895" x="5983288" y="5948363"/>
          <p14:tracePt t="352923" x="5983288" y="5938838"/>
          <p14:tracePt t="352989" x="5983288" y="5929313"/>
          <p14:tracePt t="353046" x="5983288" y="5921375"/>
          <p14:tracePt t="353129" x="5983288" y="5903913"/>
          <p14:tracePt t="353206" x="5983288" y="5894388"/>
          <p14:tracePt t="353257" x="5983288" y="5884863"/>
          <p14:tracePt t="353345" x="5983288" y="5876925"/>
          <p14:tracePt t="353439" x="5983288" y="5857875"/>
          <p14:tracePt t="353473" x="5992813" y="5832475"/>
          <p14:tracePt t="353506" x="6018213" y="5768975"/>
          <p14:tracePt t="353530" x="6037263" y="5715000"/>
          <p14:tracePt t="353563" x="6064250" y="5599113"/>
          <p14:tracePt t="353596" x="6081713" y="5500688"/>
          <p14:tracePt t="353630" x="6089650" y="5438775"/>
          <p14:tracePt t="353657" x="6099175" y="5367338"/>
          <p14:tracePt t="353689" x="6116638" y="5305425"/>
          <p14:tracePt t="353723" x="6170613" y="5135563"/>
          <p14:tracePt t="353756" x="6215063" y="4973638"/>
          <p14:tracePt t="353782" x="6251575" y="4894263"/>
          <p14:tracePt t="353816" x="6286500" y="4822825"/>
          <p14:tracePt t="353846" x="6313488" y="4786313"/>
          <p14:tracePt t="353879" x="6330950" y="4768850"/>
          <p14:tracePt t="354039" x="6340475" y="4768850"/>
          <p14:tracePt t="354063" x="6367463" y="4714875"/>
          <p14:tracePt t="354096" x="6394450" y="4679950"/>
          <p14:tracePt t="354130" x="6402388" y="4662488"/>
          <p14:tracePt t="354157" x="6402388" y="4652963"/>
          <p14:tracePt t="354257" x="6394450" y="4652963"/>
          <p14:tracePt t="354290" x="6384925" y="4670425"/>
          <p14:tracePt t="354313" x="6384925" y="4679950"/>
          <p14:tracePt t="354349" x="6375400" y="4697413"/>
          <p14:tracePt t="354375" x="6367463" y="4733925"/>
          <p14:tracePt t="354412" x="6323013" y="4786313"/>
          <p14:tracePt t="354440" x="6242050" y="4911725"/>
          <p14:tracePt t="354472" x="6188075" y="5010150"/>
          <p14:tracePt t="354506" x="6099175" y="5143500"/>
          <p14:tracePt t="354539" x="6037263" y="5251450"/>
          <p14:tracePt t="354579" x="6010275" y="5330825"/>
          <p14:tracePt t="354613" x="5973763" y="5421313"/>
          <p14:tracePt t="354642" x="5965825" y="5456238"/>
          <p14:tracePt t="354675" x="5956300" y="5500688"/>
          <p14:tracePt t="354707" x="5956300" y="5510213"/>
          <p14:tracePt t="355039" x="5956300" y="5527675"/>
          <p14:tracePt t="355063" x="5956300" y="5546725"/>
          <p14:tracePt t="355096" x="5938838" y="5564188"/>
          <p14:tracePt t="355156" x="5938838" y="5572125"/>
          <p14:tracePt t="355239" x="5938838" y="5581650"/>
          <p14:tracePt t="357346" x="5160963" y="5054600"/>
          <p14:tracePt t="357380" x="3625850" y="3446463"/>
          <p14:tracePt t="357407" x="2911475" y="2428875"/>
          <p14:tracePt t="357440" x="2562225" y="1776413"/>
          <p14:tracePt t="357474" x="2509838" y="1643063"/>
          <p14:tracePt t="357706" x="1946275" y="1339850"/>
          <p14:tracePt t="357740" x="1411288" y="946150"/>
          <p14:tracePt t="357758" x="1276350" y="857250"/>
          <p14:tracePt t="357790" x="1125538" y="723900"/>
          <p14:tracePt t="358023" x="901700" y="687388"/>
          <p14:tracePt t="358047" x="696913" y="615950"/>
          <p14:tracePt t="358082" x="544513" y="581025"/>
          <p14:tracePt t="358114" x="509588" y="527050"/>
          <p14:tracePt t="358147" x="473075" y="482600"/>
          <p14:tracePt t="359682" x="4581525" y="4037013"/>
          <p14:tracePt t="359707" x="4697413" y="4098925"/>
          <p14:tracePt t="359739" x="4741863" y="4135438"/>
          <p14:tracePt t="359774" x="4822825" y="4197350"/>
          <p14:tracePt t="359802" x="4857750" y="4268788"/>
          <p14:tracePt t="359833" x="4956175" y="4376738"/>
          <p14:tracePt t="359866" x="5143500" y="4564063"/>
          <p14:tracePt t="359898" x="5340350" y="4697413"/>
          <p14:tracePt t="359932" x="5510213" y="4822825"/>
          <p14:tracePt t="359956" x="5537200" y="4840288"/>
          <p14:tracePt t="359989" x="5554663" y="4849813"/>
          <p14:tracePt t="360022" x="5581650" y="4902200"/>
          <p14:tracePt t="360632" x="5643563" y="4902200"/>
          <p14:tracePt t="360650" x="5741988" y="4921250"/>
          <p14:tracePt t="360683" x="5822950" y="4929188"/>
          <p14:tracePt t="360706" x="5849938" y="4929188"/>
          <p14:tracePt t="360739" x="5857875" y="4938713"/>
          <p14:tracePt t="360772" x="5884863" y="4965700"/>
          <p14:tracePt t="360806" x="5911850" y="4973638"/>
          <p14:tracePt t="360849" x="5938838" y="4973638"/>
          <p14:tracePt t="360883" x="5956300" y="4983163"/>
          <p14:tracePt t="360916" x="5973763" y="4983163"/>
          <p14:tracePt t="360940" x="6027738" y="4973638"/>
          <p14:tracePt t="360973" x="6116638" y="4938713"/>
          <p14:tracePt t="361006" x="6375400" y="4768850"/>
          <p14:tracePt t="361039" x="6564313" y="4625975"/>
          <p14:tracePt t="361066" x="6626225" y="4591050"/>
          <p14:tracePt t="361099" x="6661150" y="4572000"/>
          <p14:tracePt t="361132" x="6670675" y="4572000"/>
          <p14:tracePt t="361199" x="6626225" y="4679950"/>
          <p14:tracePt t="361238" x="6527800" y="4840288"/>
          <p14:tracePt t="361272" x="6421438" y="5019675"/>
          <p14:tracePt t="361306" x="6350000" y="5116513"/>
          <p14:tracePt t="361333" x="6215063" y="5367338"/>
          <p14:tracePt t="361367" x="6180138" y="5448300"/>
          <p14:tracePt t="361399" x="6135688" y="5492750"/>
          <p14:tracePt t="361432" x="6135688" y="5500688"/>
          <p14:tracePt t="361538" x="6188075" y="5322888"/>
          <p14:tracePt t="361582" x="6323013" y="4902200"/>
          <p14:tracePt t="361615" x="6384925" y="4706938"/>
          <p14:tracePt t="361649" x="6384925" y="4670425"/>
          <p14:tracePt t="361722" x="6367463" y="4706938"/>
          <p14:tracePt t="361756" x="6296025" y="4778375"/>
          <p14:tracePt t="361789" x="6207125" y="4867275"/>
          <p14:tracePt t="361816" x="6153150" y="4921250"/>
          <p14:tracePt t="361849" x="6108700" y="4992688"/>
          <p14:tracePt t="361882" x="6045200" y="5064125"/>
          <p14:tracePt t="361915" x="6018213" y="5116513"/>
          <p14:tracePt t="361940" x="6000750" y="5143500"/>
          <p14:tracePt t="361973" x="5973763" y="5170488"/>
          <p14:tracePt t="362072" x="6064250" y="4973638"/>
          <p14:tracePt t="362100" x="6081713" y="4911725"/>
          <p14:tracePt t="362132" x="6099175" y="4894263"/>
          <p14:tracePt t="362199" x="6089650" y="4929188"/>
          <p14:tracePt t="362223" x="6027738" y="5064125"/>
          <p14:tracePt t="362256" x="5956300" y="5214938"/>
          <p14:tracePt t="362290" x="5938838" y="5233988"/>
          <p14:tracePt t="362367" x="6027738" y="5081588"/>
          <p14:tracePt t="362394" x="6089650" y="4973638"/>
          <p14:tracePt t="362428" x="6099175" y="4948238"/>
          <p14:tracePt t="362522" x="6089650" y="5037138"/>
          <p14:tracePt t="362556" x="5983288" y="5259388"/>
          <p14:tracePt t="362583" x="5946775" y="5313363"/>
          <p14:tracePt t="362650" x="5965825" y="5259388"/>
          <p14:tracePt t="362683" x="6180138" y="4938713"/>
          <p14:tracePt t="362716" x="6323013" y="4741863"/>
          <p14:tracePt t="362755" x="6340475" y="4724400"/>
          <p14:tracePt t="362832" x="6259513" y="4876800"/>
          <p14:tracePt t="362866" x="6180138" y="5019675"/>
          <p14:tracePt t="362899" x="6116638" y="5153025"/>
          <p14:tracePt t="362932" x="6108700" y="5162550"/>
          <p14:tracePt t="362972" x="6126163" y="5072063"/>
          <p14:tracePt t="363006" x="6323013" y="4706938"/>
          <p14:tracePt t="363039" x="6421438" y="4545013"/>
          <p14:tracePt t="363067" x="6429375" y="4537075"/>
          <p14:tracePt t="363149" x="6323013" y="4741863"/>
          <p14:tracePt t="363183" x="6188075" y="5019675"/>
          <p14:tracePt t="363215" x="6064250" y="5268913"/>
          <p14:tracePt t="363255" x="6037263" y="5295900"/>
          <p14:tracePt t="363305" x="6072188" y="5224463"/>
          <p14:tracePt t="363333" x="6232525" y="4884738"/>
          <p14:tracePt t="363366" x="6330950" y="4741863"/>
          <p14:tracePt t="363399" x="6350000" y="4706938"/>
          <p14:tracePt t="363449" x="6296025" y="4813300"/>
          <p14:tracePt t="363473" x="6170613" y="5045075"/>
          <p14:tracePt t="363506" x="6045200" y="5241925"/>
          <p14:tracePt t="363539" x="6037263" y="5268913"/>
          <p14:tracePt t="363599" x="6126163" y="5045075"/>
          <p14:tracePt t="363633" x="6269038" y="4849813"/>
          <p14:tracePt t="363651" x="6323013" y="4768850"/>
          <p14:tracePt t="363677" x="6330950" y="4759325"/>
          <p14:tracePt t="363740" x="6224588" y="5010150"/>
          <p14:tracePt t="363773" x="6089650" y="5241925"/>
          <p14:tracePt t="363806" x="6072188" y="5259388"/>
          <p14:tracePt t="363882" x="6153150" y="5099050"/>
          <p14:tracePt t="363916" x="6232525" y="4956175"/>
          <p14:tracePt t="363949" x="6242050" y="4948238"/>
          <p14:tracePt t="363973" x="6242050" y="4929188"/>
          <p14:tracePt t="364039" x="6242050" y="4965700"/>
          <p14:tracePt t="364067" x="6188075" y="5081588"/>
          <p14:tracePt t="364099" x="6135688" y="5170488"/>
          <p14:tracePt t="364133" x="6126163" y="5180013"/>
          <p14:tracePt t="364199" x="6161088" y="5045075"/>
          <p14:tracePt t="364239" x="6296025" y="4724400"/>
          <p14:tracePt t="364273" x="6350000" y="4635500"/>
          <p14:tracePt t="364306" x="6350000" y="4625975"/>
          <p14:tracePt t="364366" x="6323013" y="4714875"/>
          <p14:tracePt t="364399" x="6269038" y="4778375"/>
          <p14:tracePt t="364432" x="6207125" y="4867275"/>
          <p14:tracePt t="364456" x="6180138" y="4921250"/>
          <p14:tracePt t="364490" x="6161088" y="4929188"/>
          <p14:tracePt t="364556" x="6153150" y="4929188"/>
          <p14:tracePt t="364651" x="6161088" y="4929188"/>
          <p14:tracePt t="364699" x="6170613" y="4929188"/>
          <p14:tracePt t="364739" x="6170613" y="4938713"/>
          <p14:tracePt t="364775" x="6153150" y="4956175"/>
          <p14:tracePt t="364806" x="6126163" y="4983163"/>
          <p14:tracePt t="364833" x="6108700" y="4992688"/>
          <p14:tracePt t="364883" x="6099175" y="5000625"/>
          <p14:tracePt t="364949" x="6072188" y="5045075"/>
          <p14:tracePt t="364989" x="6037263" y="5099050"/>
          <p14:tracePt t="365023" x="6000750" y="5126038"/>
          <p14:tracePt t="365074" x="5992813" y="5135563"/>
          <p14:tracePt t="365133" x="5992813" y="5153025"/>
          <p14:tracePt t="365151" x="5983288" y="5162550"/>
          <p14:tracePt t="365199" x="5973763" y="5197475"/>
          <p14:tracePt t="365224" x="5973763" y="5207000"/>
          <p14:tracePt t="365257" x="5965825" y="5224463"/>
          <p14:tracePt t="365289" x="5946775" y="5259388"/>
          <p14:tracePt t="365317" x="5938838" y="5322888"/>
          <p14:tracePt t="367833" x="5946775" y="5259388"/>
          <p14:tracePt t="367867" x="6064250" y="5064125"/>
          <p14:tracePt t="367900" x="6286500" y="4697413"/>
          <p14:tracePt t="367933" x="6350000" y="4625975"/>
          <p14:tracePt t="367966" x="6357938" y="4625975"/>
          <p14:tracePt t="368056" x="6357938" y="4643438"/>
          <p14:tracePt t="368084" x="6350000" y="4687888"/>
          <p14:tracePt t="368116" x="6269038" y="4778375"/>
          <p14:tracePt t="368150" x="6170613" y="4929188"/>
          <p14:tracePt t="368183" x="6099175" y="5027613"/>
          <p14:tracePt t="368216" x="6000750" y="5170488"/>
          <p14:tracePt t="368256" x="5973763" y="5180013"/>
          <p14:tracePt t="368350" x="6010275" y="5108575"/>
          <p14:tracePt t="368383" x="6161088" y="4867275"/>
          <p14:tracePt t="368416" x="6224588" y="47958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 and STD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2144474"/>
          </a:xfrm>
        </p:spPr>
        <p:txBody>
          <a:bodyPr/>
          <a:lstStyle/>
          <a:p>
            <a:pPr marL="342900" lvl="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To remove false dependency in case of absence of overlapping store instruction is executed in two steps: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Store address calculation (STA)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  <a:defRPr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Arial" charset="0"/>
              </a:rPr>
              <a:t>Store data calculation (STD)</a:t>
            </a:r>
            <a:endParaRPr lang="en-US" sz="2000" kern="1200" dirty="0">
              <a:solidFill>
                <a:sysClr val="windowText" lastClr="000000"/>
              </a:solidFill>
              <a:latin typeface="Calibri"/>
              <a:ea typeface="+mn-ea"/>
              <a:cs typeface="Arial" charset="0"/>
            </a:endParaRPr>
          </a:p>
          <a:p>
            <a:pPr marL="342900" lvl="0" indent="-342900">
              <a:spcBef>
                <a:spcPts val="1200"/>
              </a:spcBef>
              <a:buFont typeface="Arial" charset="0"/>
              <a:buChar char="•"/>
              <a:defRPr/>
            </a:pPr>
            <a:r>
              <a:rPr lang="en-US" kern="1200" dirty="0" smtClean="0">
                <a:solidFill>
                  <a:sysClr val="windowText" lastClr="000000"/>
                </a:solidFill>
                <a:latin typeface="Calibri"/>
                <a:cs typeface="Arial" charset="0"/>
              </a:rPr>
              <a:t>Load is waiting for STD only if it overlapped with STA</a:t>
            </a:r>
            <a:endParaRPr lang="en-US" kern="1200" dirty="0">
              <a:solidFill>
                <a:sysClr val="windowText" lastClr="000000"/>
              </a:solidFill>
              <a:latin typeface="Calibri"/>
              <a:cs typeface="Arial" charset="0"/>
            </a:endParaRPr>
          </a:p>
          <a:p>
            <a:endParaRPr lang="ru-RU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609161" y="3771432"/>
            <a:ext cx="2716327" cy="1552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1)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r1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2)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r2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>
              <a:buNone/>
              <a:defRPr/>
            </a:pP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3) </a:t>
            </a: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1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addr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  <a:defRPr/>
            </a:pP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(3’)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Mem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</a:t>
            </a:r>
            <a:r>
              <a:rPr kumimoji="0" lang="en-US" sz="1600" b="0" i="1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addr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 </a:t>
            </a:r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dirty="0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  <a:sym typeface="Symbol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(N) …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[r3]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4970920" y="3871414"/>
            <a:ext cx="280452" cy="280452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ru-RU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5318884" y="4500078"/>
            <a:ext cx="280452" cy="280452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  <a:cs typeface="+mn-cs"/>
              </a:rPr>
              <a:t>3</a:t>
            </a:r>
            <a:endParaRPr kumimoji="0" lang="ru-RU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720614" y="5188944"/>
            <a:ext cx="280452" cy="280452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  <a:cs typeface="+mn-cs"/>
              </a:rPr>
              <a:t>N</a:t>
            </a:r>
            <a:endParaRPr kumimoji="0" lang="ru-RU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45138" y="4146283"/>
            <a:ext cx="439398" cy="397477"/>
            <a:chOff x="5676529" y="2109303"/>
            <a:chExt cx="544824" cy="49284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973874" y="2109303"/>
              <a:ext cx="247479" cy="439967"/>
            </a:xfrm>
            <a:prstGeom prst="straightConnector1">
              <a:avLst/>
            </a:prstGeom>
            <a:noFill/>
            <a:ln w="12700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sp>
          <p:nvSpPr>
            <p:cNvPr id="11" name="Rectangle 10"/>
            <p:cNvSpPr/>
            <p:nvPr/>
          </p:nvSpPr>
          <p:spPr>
            <a:xfrm>
              <a:off x="5676529" y="2220525"/>
              <a:ext cx="475437" cy="3816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5521960" y="4775200"/>
            <a:ext cx="239725" cy="45481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5037470" y="4859898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addr</a:t>
            </a:r>
            <a:endParaRPr kumimoji="0" lang="ru-RU" sz="1400" b="0" i="1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90194" y="3330591"/>
            <a:ext cx="776505" cy="27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Example:</a:t>
            </a:r>
            <a:endParaRPr lang="ru-RU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73693" y="3288522"/>
            <a:ext cx="19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Data Flow Graph</a:t>
            </a:r>
            <a:endParaRPr lang="ru-RU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6913455" y="5167675"/>
            <a:ext cx="1536693" cy="873649"/>
          </a:xfrm>
          <a:prstGeom prst="wedgeRoundRectCallout">
            <a:avLst>
              <a:gd name="adj1" fmla="val -70635"/>
              <a:gd name="adj2" fmla="val -52568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+mj-lt"/>
                <a:cs typeface="Consolas" panose="020B0609020204030204" pitchFamily="49" charset="0"/>
              </a:rPr>
              <a:t>Exist only if overlapping is detected</a:t>
            </a:r>
            <a:endParaRPr lang="en-US" sz="1600" kern="0" dirty="0">
              <a:solidFill>
                <a:prstClr val="black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1769" y="4377458"/>
            <a:ext cx="7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STA →</a:t>
            </a:r>
            <a:endParaRPr lang="ru-RU" dirty="0" smtClean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8875" y="463968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STD →</a:t>
            </a:r>
            <a:endParaRPr lang="ru-RU" dirty="0" smtClean="0"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486546" y="3865831"/>
            <a:ext cx="280452" cy="280452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white"/>
                </a:solidFill>
                <a:latin typeface="Calibri"/>
                <a:cs typeface="+mn-cs"/>
              </a:rPr>
              <a:t>2</a:t>
            </a:r>
            <a:endParaRPr kumimoji="0" lang="ru-RU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89466" y="418833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endParaRPr kumimoji="0" lang="ru-RU" sz="14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10767" y="4137157"/>
            <a:ext cx="214493" cy="354612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25" name="Oval 24"/>
          <p:cNvSpPr/>
          <p:nvPr/>
        </p:nvSpPr>
        <p:spPr>
          <a:xfrm>
            <a:off x="6095713" y="4494495"/>
            <a:ext cx="283464" cy="283464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white"/>
                </a:solidFill>
                <a:latin typeface="Calibri"/>
                <a:cs typeface="+mn-cs"/>
              </a:rPr>
              <a:t>3’</a:t>
            </a:r>
            <a:endParaRPr kumimoji="0" lang="ru-RU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>
            <a:endCxn id="8" idx="7"/>
          </p:cNvCxnSpPr>
          <p:nvPr/>
        </p:nvCxnSpPr>
        <p:spPr>
          <a:xfrm flipH="1">
            <a:off x="5959995" y="4783455"/>
            <a:ext cx="221730" cy="4465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ysDot"/>
            <a:tailEnd type="triangle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6108281" y="4859898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data</a:t>
            </a:r>
            <a:endParaRPr kumimoji="0" lang="ru-RU" sz="1400" b="0" i="1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34" name="Audio 3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9683009"/>
      </p:ext>
    </p:extLst>
  </p:cSld>
  <p:clrMapOvr>
    <a:masterClrMapping/>
  </p:clrMapOvr>
  <p:transition advTm="21895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8" grpId="0" animBg="1"/>
      <p:bldP spid="15" grpId="0"/>
      <p:bldP spid="16" grpId="0"/>
      <p:bldP spid="19" grpId="0" animBg="1"/>
      <p:bldP spid="20" grpId="0"/>
      <p:bldP spid="21" grpId="0"/>
      <p:bldP spid="22" grpId="0" animBg="1"/>
      <p:bldP spid="23" grpId="0"/>
      <p:bldP spid="25" grpId="0" animBg="1"/>
      <p:bldP spid="33" grpId="0"/>
    </p:bldLst>
  </p:timing>
  <p:extLst>
    <p:ext uri="{3A86A75C-4F4B-4683-9AE1-C65F6400EC91}">
      <p14:laserTraceLst xmlns:p14="http://schemas.microsoft.com/office/powerpoint/2010/main">
        <p14:tracePtLst>
          <p14:tracePt t="4707" x="6089650" y="4206875"/>
          <p14:tracePt t="4732" x="6000750" y="3706813"/>
          <p14:tracePt t="4765" x="5983288" y="3340100"/>
          <p14:tracePt t="4797" x="5983288" y="3303588"/>
          <p14:tracePt t="5924" x="5518150" y="3232150"/>
          <p14:tracePt t="5958" x="4633913" y="2803525"/>
          <p14:tracePt t="5997" x="3867150" y="2438400"/>
          <p14:tracePt t="6031" x="3313113" y="2098675"/>
          <p14:tracePt t="6064" x="3098800" y="1955800"/>
          <p14:tracePt t="6092" x="3036888" y="1928813"/>
          <p14:tracePt t="6424" x="2643188" y="1785938"/>
          <p14:tracePt t="6457" x="2268538" y="1660525"/>
          <p14:tracePt t="6481" x="2170113" y="1625600"/>
          <p14:tracePt t="6514" x="2009775" y="1571625"/>
          <p14:tracePt t="6548" x="1704975" y="1465263"/>
          <p14:tracePt t="6574" x="1652588" y="1446213"/>
          <p14:tracePt t="6608" x="1625600" y="1446213"/>
          <p14:tracePt t="6641" x="1608138" y="1446213"/>
          <p14:tracePt t="6674" x="1571625" y="1446213"/>
          <p14:tracePt t="6707" x="1438275" y="1428750"/>
          <p14:tracePt t="6748" x="1276350" y="1419225"/>
          <p14:tracePt t="6782" x="1169988" y="1419225"/>
          <p14:tracePt t="6815" x="1054100" y="1401763"/>
          <p14:tracePt t="6857" x="1017588" y="1393825"/>
          <p14:tracePt t="6891" x="1009650" y="1393825"/>
          <p14:tracePt t="6924" x="1017588" y="1384300"/>
          <p14:tracePt t="6957" x="1036638" y="1384300"/>
          <p14:tracePt t="6981" x="1054100" y="1384300"/>
          <p14:tracePt t="7015" x="1071563" y="1384300"/>
          <p14:tracePt t="7064" x="1089025" y="1384300"/>
          <p14:tracePt t="7092" x="1108075" y="1384300"/>
          <p14:tracePt t="7124" x="1133475" y="1384300"/>
          <p14:tracePt t="7157" x="1152525" y="1384300"/>
          <p14:tracePt t="7224" x="1196975" y="1384300"/>
          <p14:tracePt t="7249" x="1250950" y="1384300"/>
          <p14:tracePt t="7283" x="1428750" y="1384300"/>
          <p14:tracePt t="7315" x="1652588" y="1384300"/>
          <p14:tracePt t="7358" x="1901825" y="1366838"/>
          <p14:tracePt t="7391" x="2214563" y="1366838"/>
          <p14:tracePt t="7425" x="2598738" y="1347788"/>
          <p14:tracePt t="7450" x="2867025" y="1312863"/>
          <p14:tracePt t="7491" x="3241675" y="1258888"/>
          <p14:tracePt t="7515" x="3455988" y="1258888"/>
          <p14:tracePt t="7548" x="3660775" y="1241425"/>
          <p14:tracePt t="7575" x="3786188" y="1241425"/>
          <p14:tracePt t="7607" x="3902075" y="1241425"/>
          <p14:tracePt t="7641" x="3938588" y="1241425"/>
          <p14:tracePt t="7957" x="4108450" y="1241425"/>
          <p14:tracePt t="7981" x="4322763" y="1241425"/>
          <p14:tracePt t="8014" x="4527550" y="1250950"/>
          <p14:tracePt t="8048" x="4687888" y="1250950"/>
          <p14:tracePt t="8075" x="4776788" y="1268413"/>
          <p14:tracePt t="8108" x="4929188" y="1276350"/>
          <p14:tracePt t="8140" x="5018088" y="1276350"/>
          <p14:tracePt t="8174" x="5135563" y="1276350"/>
          <p14:tracePt t="8207" x="5207000" y="1295400"/>
          <p14:tracePt t="8233" x="5278438" y="1295400"/>
          <p14:tracePt t="8265" x="5357813" y="1295400"/>
          <p14:tracePt t="8298" x="5483225" y="1295400"/>
          <p14:tracePt t="8325" x="5564188" y="1295400"/>
          <p14:tracePt t="8357" x="5688013" y="1295400"/>
          <p14:tracePt t="8391" x="5822950" y="1295400"/>
          <p14:tracePt t="8427" x="5894388" y="1295400"/>
          <p14:tracePt t="8451" x="5902325" y="1295400"/>
          <p14:tracePt t="8499" x="5911850" y="1295400"/>
          <p14:tracePt t="8624" x="5768975" y="1393825"/>
          <p14:tracePt t="8657" x="5500688" y="1509713"/>
          <p14:tracePt t="8691" x="5286375" y="1554163"/>
          <p14:tracePt t="8724" x="5135563" y="1581150"/>
          <p14:tracePt t="8748" x="4867275" y="1581150"/>
          <p14:tracePt t="8782" x="4419600" y="1581150"/>
          <p14:tracePt t="8815" x="3867150" y="1554163"/>
          <p14:tracePt t="8857" x="3340100" y="1536700"/>
          <p14:tracePt t="8891" x="2822575" y="1536700"/>
          <p14:tracePt t="8924" x="2455863" y="1536700"/>
          <p14:tracePt t="8958" x="2384425" y="1544638"/>
          <p14:tracePt t="9248" x="2214563" y="1544638"/>
          <p14:tracePt t="9282" x="1660525" y="1490663"/>
          <p14:tracePt t="9315" x="1322388" y="1473200"/>
          <p14:tracePt t="9342" x="1179513" y="1473200"/>
          <p14:tracePt t="9377" x="1071563" y="1490663"/>
          <p14:tracePt t="9396" x="1062038" y="1490663"/>
          <p14:tracePt t="9423" x="1054100" y="1500188"/>
          <p14:tracePt t="9458" x="1044575" y="1500188"/>
          <p14:tracePt t="9491" x="1044575" y="1509713"/>
          <p14:tracePt t="9548" x="1044575" y="1517650"/>
          <p14:tracePt t="9591" x="1044575" y="1536700"/>
          <p14:tracePt t="9624" x="1036638" y="1536700"/>
          <p14:tracePt t="9797" x="1044575" y="1536700"/>
          <p14:tracePt t="9831" x="1054100" y="1527175"/>
          <p14:tracePt t="9874" x="1062038" y="1527175"/>
          <p14:tracePt t="10014" x="1071563" y="1527175"/>
          <p14:tracePt t="10241" x="1044575" y="1581150"/>
          <p14:tracePt t="10281" x="901700" y="1741488"/>
          <p14:tracePt t="10315" x="839788" y="1803400"/>
          <p14:tracePt t="10342" x="812800" y="1812925"/>
          <p14:tracePt t="10458" x="965200" y="1812925"/>
          <p14:tracePt t="10482" x="1160463" y="1812925"/>
          <p14:tracePt t="10515" x="1250950" y="1803400"/>
          <p14:tracePt t="10548" x="1276350" y="1795463"/>
          <p14:tracePt t="10591" x="1268413" y="1795463"/>
          <p14:tracePt t="10625" x="1179513" y="1776413"/>
          <p14:tracePt t="10659" x="1133475" y="1776413"/>
          <p14:tracePt t="10748" x="1179513" y="1776413"/>
          <p14:tracePt t="10781" x="1517650" y="1758950"/>
          <p14:tracePt t="10815" x="1874838" y="1741488"/>
          <p14:tracePt t="10842" x="2232025" y="1741488"/>
          <p14:tracePt t="10874" x="2322513" y="1741488"/>
          <p14:tracePt t="10892" x="2374900" y="1741488"/>
          <p14:tracePt t="10925" x="2411413" y="1741488"/>
          <p14:tracePt t="10942" x="2428875" y="1751013"/>
          <p14:tracePt t="10975" x="2554288" y="1768475"/>
          <p14:tracePt t="11014" x="2732088" y="1795463"/>
          <p14:tracePt t="11048" x="2867025" y="1812925"/>
          <p14:tracePt t="11075" x="2884488" y="1812925"/>
          <p14:tracePt t="11125" x="2894013" y="1812925"/>
          <p14:tracePt t="11491" x="3000375" y="1795463"/>
          <p14:tracePt t="11515" x="3125788" y="1776413"/>
          <p14:tracePt t="11549" x="3259138" y="1751013"/>
          <p14:tracePt t="11576" x="3348038" y="1751013"/>
          <p14:tracePt t="11608" x="3438525" y="1731963"/>
          <p14:tracePt t="11641" x="3446463" y="1731963"/>
          <p14:tracePt t="11675" x="3455988" y="1731963"/>
          <p14:tracePt t="11724" x="3490913" y="1731963"/>
          <p14:tracePt t="11749" x="3500438" y="1731963"/>
          <p14:tracePt t="11783" x="3517900" y="1731963"/>
          <p14:tracePt t="11832" x="3571875" y="1731963"/>
          <p14:tracePt t="11859" x="3608388" y="1731963"/>
          <p14:tracePt t="11891" x="3643313" y="1731963"/>
          <p14:tracePt t="11925" x="3679825" y="1731963"/>
          <p14:tracePt t="11958" x="3705225" y="1731963"/>
          <p14:tracePt t="11982" x="3732213" y="1731963"/>
          <p14:tracePt t="12015" x="3759200" y="1731963"/>
          <p14:tracePt t="12048" x="3786188" y="1731963"/>
          <p14:tracePt t="12075" x="3822700" y="1731963"/>
          <p14:tracePt t="12108" x="3875088" y="1731963"/>
          <p14:tracePt t="12141" x="3990975" y="1731963"/>
          <p14:tracePt t="12175" x="4170363" y="1724025"/>
          <p14:tracePt t="12208" x="4295775" y="1704975"/>
          <p14:tracePt t="12241" x="4465638" y="1679575"/>
          <p14:tracePt t="12265" x="4545013" y="1670050"/>
          <p14:tracePt t="12298" x="4643438" y="1652588"/>
          <p14:tracePt t="12332" x="4732338" y="1643063"/>
          <p14:tracePt t="12375" x="4759325" y="1643063"/>
          <p14:tracePt t="12394" x="4768850" y="1643063"/>
          <p14:tracePt t="12425" x="4776788" y="1643063"/>
          <p14:tracePt t="12491" x="4795838" y="1643063"/>
          <p14:tracePt t="14232" x="4751388" y="1643063"/>
          <p14:tracePt t="14266" x="4170363" y="1758950"/>
          <p14:tracePt t="14300" x="3205163" y="1920875"/>
          <p14:tracePt t="14326" x="2643188" y="2027238"/>
          <p14:tracePt t="14358" x="2108200" y="2116138"/>
          <p14:tracePt t="14391" x="1990725" y="2135188"/>
          <p14:tracePt t="14426" x="1973263" y="2135188"/>
          <p14:tracePt t="14508" x="1965325" y="2135188"/>
          <p14:tracePt t="14548" x="1847850" y="2135188"/>
          <p14:tracePt t="14576" x="1768475" y="2143125"/>
          <p14:tracePt t="14609" x="1687513" y="2160588"/>
          <p14:tracePt t="14642" x="1608138" y="2160588"/>
          <p14:tracePt t="14675" x="1517650" y="2160588"/>
          <p14:tracePt t="14708" x="1465263" y="2160588"/>
          <p14:tracePt t="14733" x="1438275" y="2170113"/>
          <p14:tracePt t="14815" x="1428750" y="2179638"/>
          <p14:tracePt t="14842" x="1401763" y="2187575"/>
          <p14:tracePt t="14875" x="1384300" y="2187575"/>
          <p14:tracePt t="14975" x="1401763" y="2187575"/>
          <p14:tracePt t="15014" x="1455738" y="2187575"/>
          <p14:tracePt t="15048" x="1517650" y="2187575"/>
          <p14:tracePt t="15076" x="1598613" y="2179638"/>
          <p14:tracePt t="15108" x="1633538" y="2179638"/>
          <p14:tracePt t="15142" x="1670050" y="2179638"/>
          <p14:tracePt t="15175" x="1687513" y="2179638"/>
          <p14:tracePt t="15208" x="1697038" y="2179638"/>
          <p14:tracePt t="15234" x="1714500" y="2179638"/>
          <p14:tracePt t="15265" x="1751013" y="2160588"/>
          <p14:tracePt t="15299" x="1830388" y="2160588"/>
          <p14:tracePt t="15332" x="1901825" y="2152650"/>
          <p14:tracePt t="15359" x="1965325" y="2152650"/>
          <p14:tracePt t="15392" x="2081213" y="2143125"/>
          <p14:tracePt t="15426" x="2125663" y="2143125"/>
          <p14:tracePt t="15458" x="2170113" y="2143125"/>
          <p14:tracePt t="15483" x="2224088" y="2143125"/>
          <p14:tracePt t="15515" x="2357438" y="2125663"/>
          <p14:tracePt t="15549" x="2455863" y="2116138"/>
          <p14:tracePt t="15582" x="2517775" y="2116138"/>
          <p14:tracePt t="15609" x="2616200" y="2116138"/>
          <p14:tracePt t="15641" x="2679700" y="2116138"/>
          <p14:tracePt t="15675" x="2732088" y="2116138"/>
          <p14:tracePt t="15709" x="2786063" y="2116138"/>
          <p14:tracePt t="15750" x="2901950" y="2098675"/>
          <p14:tracePt t="15782" x="3017838" y="2098675"/>
          <p14:tracePt t="15815" x="3133725" y="2098675"/>
          <p14:tracePt t="15842" x="3224213" y="2098675"/>
          <p14:tracePt t="15875" x="3357563" y="2098675"/>
          <p14:tracePt t="15892" x="3375025" y="2089150"/>
          <p14:tracePt t="15925" x="3411538" y="2089150"/>
          <p14:tracePt t="15958" x="3419475" y="2089150"/>
          <p14:tracePt t="16599" x="3214688" y="2108200"/>
          <p14:tracePt t="16626" x="2990850" y="2125663"/>
          <p14:tracePt t="16658" x="2894013" y="2135188"/>
          <p14:tracePt t="16692" x="2874963" y="2135188"/>
          <p14:tracePt t="16725" x="2847975" y="2135188"/>
          <p14:tracePt t="16892" x="2884488" y="2135188"/>
          <p14:tracePt t="16926" x="3089275" y="2108200"/>
          <p14:tracePt t="16958" x="3313113" y="2071688"/>
          <p14:tracePt t="16992" x="3562350" y="2036763"/>
          <p14:tracePt t="17015" x="3705225" y="2036763"/>
          <p14:tracePt t="17049" x="3822700" y="2036763"/>
          <p14:tracePt t="17082" x="3848100" y="2044700"/>
          <p14:tracePt t="17476" x="3919538" y="1973263"/>
          <p14:tracePt t="17500" x="3965575" y="1938338"/>
          <p14:tracePt t="17532" x="4027488" y="1893888"/>
          <p14:tracePt t="17565" x="4062413" y="1884363"/>
          <p14:tracePt t="17593" x="4125913" y="1866900"/>
          <p14:tracePt t="17625" x="4205288" y="1866900"/>
          <p14:tracePt t="17659" x="4241800" y="1866900"/>
          <p14:tracePt t="17692" x="4251325" y="1884363"/>
          <p14:tracePt t="17725" x="4268788" y="1893888"/>
          <p14:tracePt t="17749" x="4268788" y="1911350"/>
          <p14:tracePt t="17782" x="4276725" y="1938338"/>
          <p14:tracePt t="17816" x="4276725" y="1965325"/>
          <p14:tracePt t="17843" x="4232275" y="2017713"/>
          <p14:tracePt t="17875" x="4170363" y="2071688"/>
          <p14:tracePt t="17893" x="4133850" y="2108200"/>
          <p14:tracePt t="17926" x="4098925" y="2116138"/>
          <p14:tracePt t="17952" x="4017963" y="2125663"/>
          <p14:tracePt t="17983" x="3919538" y="2143125"/>
          <p14:tracePt t="18018" x="3848100" y="2143125"/>
          <p14:tracePt t="18049" x="3840163" y="2143125"/>
          <p14:tracePt t="18109" x="3840163" y="2054225"/>
          <p14:tracePt t="18142" x="3902075" y="1973263"/>
          <p14:tracePt t="18175" x="4108450" y="1928813"/>
          <p14:tracePt t="18209" x="4224338" y="1938338"/>
          <p14:tracePt t="18234" x="4241800" y="1938338"/>
          <p14:tracePt t="18266" x="4241800" y="1946275"/>
          <p14:tracePt t="18299" x="4241800" y="1973263"/>
          <p14:tracePt t="18332" x="4133850" y="2089150"/>
          <p14:tracePt t="18360" x="4017963" y="2152650"/>
          <p14:tracePt t="18394" x="3884613" y="2187575"/>
          <p14:tracePt t="18428" x="3776663" y="2187575"/>
          <p14:tracePt t="18476" x="3741738" y="2187575"/>
          <p14:tracePt t="18517" x="3741738" y="2179638"/>
          <p14:tracePt t="18567" x="3813175" y="2116138"/>
          <p14:tracePt t="18593" x="3929063" y="2071688"/>
          <p14:tracePt t="18625" x="4081463" y="2027238"/>
          <p14:tracePt t="18659" x="4143375" y="2027238"/>
          <p14:tracePt t="18692" x="4187825" y="2054225"/>
          <p14:tracePt t="18725" x="4187825" y="2063750"/>
          <p14:tracePt t="19599" x="3536950" y="2197100"/>
          <p14:tracePt t="19643" x="2840038" y="2295525"/>
          <p14:tracePt t="19676" x="2517775" y="2330450"/>
          <p14:tracePt t="19710" x="2357438" y="2330450"/>
          <p14:tracePt t="19749" x="2187575" y="2339975"/>
          <p14:tracePt t="19783" x="1965325" y="2374900"/>
          <p14:tracePt t="19816" x="1830388" y="2401888"/>
          <p14:tracePt t="19843" x="1758950" y="2411413"/>
          <p14:tracePt t="19860" x="1751013" y="2411413"/>
          <p14:tracePt t="19893" x="1687513" y="2438400"/>
          <p14:tracePt t="19925" x="1652588" y="2438400"/>
          <p14:tracePt t="19959" x="1571625" y="2446338"/>
          <p14:tracePt t="19992" x="1554163" y="2446338"/>
          <p14:tracePt t="20081" x="1554163" y="2465388"/>
          <p14:tracePt t="20110" x="1562100" y="2465388"/>
          <p14:tracePt t="20142" x="1581150" y="2465388"/>
          <p14:tracePt t="20176" x="1697038" y="2465388"/>
          <p14:tracePt t="20210" x="1911350" y="2465388"/>
          <p14:tracePt t="20252" x="2133600" y="2465388"/>
          <p14:tracePt t="20286" x="2401888" y="2465388"/>
          <p14:tracePt t="20316" x="2544763" y="2465388"/>
          <p14:tracePt t="20343" x="2714625" y="2465388"/>
          <p14:tracePt t="20376" x="2901950" y="2465388"/>
          <p14:tracePt t="20394" x="2990850" y="2465388"/>
          <p14:tracePt t="20426" x="3062288" y="2465388"/>
          <p14:tracePt t="20459" x="3152775" y="2482850"/>
          <p14:tracePt t="20492" x="3197225" y="2500313"/>
          <p14:tracePt t="20548" x="3259138" y="2500313"/>
          <p14:tracePt t="20582" x="3402013" y="2492375"/>
          <p14:tracePt t="20610" x="3490913" y="2492375"/>
          <p14:tracePt t="20642" x="3608388" y="2482850"/>
          <p14:tracePt t="20676" x="3679825" y="2465388"/>
          <p14:tracePt t="20726" x="3687763" y="2465388"/>
          <p14:tracePt t="20766" x="3697288" y="2465388"/>
          <p14:tracePt t="21349" x="3697288" y="2455863"/>
          <p14:tracePt t="24660" x="3714750" y="2384425"/>
          <p14:tracePt t="24693" x="3803650" y="2206625"/>
          <p14:tracePt t="24727" x="3857625" y="2108200"/>
          <p14:tracePt t="24751" x="3902075" y="2027238"/>
          <p14:tracePt t="24785" x="3938588" y="1982788"/>
          <p14:tracePt t="24959" x="3929063" y="2027238"/>
          <p14:tracePt t="24993" x="3894138" y="2081213"/>
          <p14:tracePt t="25017" x="3857625" y="2135188"/>
          <p14:tracePt t="25050" x="3795713" y="2224088"/>
          <p14:tracePt t="25083" x="3732213" y="2303463"/>
          <p14:tracePt t="25110" x="3724275" y="2312988"/>
          <p14:tracePt t="25143" x="3714750" y="2322513"/>
          <p14:tracePt t="25393" x="3751263" y="2278063"/>
          <p14:tracePt t="25427" x="3902075" y="2063750"/>
          <p14:tracePt t="25460" x="3990975" y="1982788"/>
          <p14:tracePt t="25493" x="4027488" y="1946275"/>
          <p14:tracePt t="25610" x="3965575" y="2063750"/>
          <p14:tracePt t="25643" x="3894138" y="2187575"/>
          <p14:tracePt t="25676" x="3830638" y="2286000"/>
          <p14:tracePt t="25710" x="3776663" y="2366963"/>
          <p14:tracePt t="25736" x="3768725" y="2384425"/>
          <p14:tracePt t="25766" x="3759200" y="2393950"/>
          <p14:tracePt t="25876" x="3803650" y="2330450"/>
          <p14:tracePt t="25894" x="3875088" y="2206625"/>
          <p14:tracePt t="25926" x="3983038" y="2044700"/>
          <p14:tracePt t="25960" x="4000500" y="2009775"/>
          <p14:tracePt t="25993" x="4010025" y="2000250"/>
          <p14:tracePt t="26082" x="3983038" y="2081213"/>
          <p14:tracePt t="26111" x="3875088" y="2295525"/>
          <p14:tracePt t="26143" x="3840163" y="2374900"/>
          <p14:tracePt t="26176" x="3822700" y="2411413"/>
          <p14:tracePt t="26209" x="3813175" y="2411413"/>
          <p14:tracePt t="26300" x="3894138" y="2232025"/>
          <p14:tracePt t="26333" x="4037013" y="2017713"/>
          <p14:tracePt t="26361" x="4062413" y="1992313"/>
          <p14:tracePt t="26394" x="4062413" y="1973263"/>
          <p14:tracePt t="26460" x="4000500" y="2089150"/>
          <p14:tracePt t="26493" x="3902075" y="2251075"/>
          <p14:tracePt t="26517" x="3848100" y="2330450"/>
          <p14:tracePt t="26550" x="3822700" y="2374900"/>
          <p14:tracePt t="26583" x="3813175" y="2393950"/>
          <p14:tracePt t="26626" x="3803650" y="2393950"/>
          <p14:tracePt t="26676" x="3884613" y="2268538"/>
          <p14:tracePt t="26710" x="3983038" y="2160588"/>
          <p14:tracePt t="26743" x="4000500" y="2135188"/>
          <p14:tracePt t="26767" x="4010025" y="2125663"/>
          <p14:tracePt t="26850" x="4000500" y="2179638"/>
          <p14:tracePt t="26878" x="3929063" y="2278063"/>
          <p14:tracePt t="26896" x="3830638" y="2401888"/>
          <p14:tracePt t="26928" x="3776663" y="2465388"/>
          <p14:tracePt t="26960" x="3759200" y="2500313"/>
          <p14:tracePt t="27066" x="3884613" y="2303463"/>
          <p14:tracePt t="27100" x="3973513" y="2152650"/>
          <p14:tracePt t="27143" x="3983038" y="2135188"/>
          <p14:tracePt t="27226" x="3965575" y="2197100"/>
          <p14:tracePt t="27251" x="3911600" y="2278063"/>
          <p14:tracePt t="27284" x="3857625" y="2366963"/>
          <p14:tracePt t="27317" x="3848100" y="2384425"/>
          <p14:tracePt t="27428" x="3911600" y="2259013"/>
          <p14:tracePt t="27461" x="3990975" y="2116138"/>
          <p14:tracePt t="27493" x="4044950" y="2036763"/>
          <p14:tracePt t="27517" x="4054475" y="2036763"/>
          <p14:tracePt t="27599" x="4017963" y="2152650"/>
          <p14:tracePt t="27627" x="3983038" y="2241550"/>
          <p14:tracePt t="27660" x="3911600" y="2330450"/>
          <p14:tracePt t="27693" x="3902075" y="2349500"/>
          <p14:tracePt t="27800" x="3919538" y="2286000"/>
          <p14:tracePt t="27833" x="4037013" y="2098675"/>
          <p14:tracePt t="27861" x="4054475" y="2063750"/>
          <p14:tracePt t="47946" x="3956050" y="2135188"/>
          <p14:tracePt t="47979" x="3714750" y="2232025"/>
          <p14:tracePt t="47997" x="3589338" y="2268538"/>
          <p14:tracePt t="48029" x="3044825" y="2384425"/>
          <p14:tracePt t="48069" x="2652713" y="2473325"/>
          <p14:tracePt t="48102" x="2393950" y="2554288"/>
          <p14:tracePt t="48130" x="2214563" y="2598738"/>
          <p14:tracePt t="48162" x="1857375" y="2706688"/>
          <p14:tracePt t="48195" x="1652588" y="2778125"/>
          <p14:tracePt t="48229" x="1428750" y="2867025"/>
          <p14:tracePt t="48263" x="1366838" y="2901950"/>
          <p14:tracePt t="48529" x="1276350" y="2928938"/>
          <p14:tracePt t="48552" x="1214438" y="2938463"/>
          <p14:tracePt t="48586" x="1187450" y="2938463"/>
          <p14:tracePt t="48619" x="1125538" y="2938463"/>
          <p14:tracePt t="48646" x="1098550" y="2938463"/>
          <p14:tracePt t="48679" x="1071563" y="2938463"/>
          <p14:tracePt t="48729" x="1062038" y="2938463"/>
          <p14:tracePt t="48885" x="1009650" y="2938463"/>
          <p14:tracePt t="48896" x="973138" y="2938463"/>
          <p14:tracePt t="48929" x="822325" y="2938463"/>
          <p14:tracePt t="48963" x="803275" y="2938463"/>
          <p14:tracePt t="48996" x="795338" y="2938463"/>
          <p14:tracePt t="49086" x="795338" y="2946400"/>
          <p14:tracePt t="49162" x="785813" y="2955925"/>
          <p14:tracePt t="49212" x="768350" y="2965450"/>
          <p14:tracePt t="49246" x="758825" y="2982913"/>
          <p14:tracePt t="49430" x="758825" y="2973388"/>
          <p14:tracePt t="49463" x="822325" y="2965450"/>
          <p14:tracePt t="49496" x="928688" y="2955925"/>
          <p14:tracePt t="49521" x="1133475" y="2921000"/>
          <p14:tracePt t="49538" x="1231900" y="2901950"/>
          <p14:tracePt t="49573" x="1536700" y="2857500"/>
          <p14:tracePt t="49604" x="1731963" y="2840038"/>
          <p14:tracePt t="49631" x="2098675" y="2803525"/>
          <p14:tracePt t="49662" x="2295525" y="2786063"/>
          <p14:tracePt t="49696" x="2571750" y="2759075"/>
          <p14:tracePt t="49729" x="2795588" y="2759075"/>
          <p14:tracePt t="49762" x="2857500" y="2759075"/>
          <p14:tracePt t="49786" x="2874963" y="2759075"/>
          <p14:tracePt t="50229" x="2751138" y="2759075"/>
          <p14:tracePt t="50262" x="2643188" y="2759075"/>
          <p14:tracePt t="50287" x="2589213" y="2778125"/>
          <p14:tracePt t="50319" x="2438400" y="2813050"/>
          <p14:tracePt t="50353" x="2276475" y="2901950"/>
          <p14:tracePt t="50380" x="2241550" y="2938463"/>
          <p14:tracePt t="50397" x="2232025" y="2946400"/>
          <p14:tracePt t="50430" x="2232025" y="2955925"/>
          <p14:tracePt t="50479" x="2268538" y="2982913"/>
          <p14:tracePt t="50513" x="2438400" y="3036888"/>
          <p14:tracePt t="50536" x="2616200" y="3054350"/>
          <p14:tracePt t="50573" x="2955925" y="3044825"/>
          <p14:tracePt t="50603" x="3152775" y="3009900"/>
          <p14:tracePt t="50636" x="3330575" y="2946400"/>
          <p14:tracePt t="50664" x="3384550" y="2901950"/>
          <p14:tracePt t="50696" x="3446463" y="2795588"/>
          <p14:tracePt t="50729" x="3473450" y="2724150"/>
          <p14:tracePt t="50771" x="3517900" y="2687638"/>
          <p14:tracePt t="50803" x="3697288" y="2679700"/>
          <p14:tracePt t="50836" x="3822700" y="2724150"/>
          <p14:tracePt t="50869" x="3840163" y="2938463"/>
          <p14:tracePt t="50896" x="3679825" y="3108325"/>
          <p14:tracePt t="50929" x="3509963" y="3224213"/>
          <p14:tracePt t="50963" x="3411538" y="3179763"/>
          <p14:tracePt t="50996" x="3268663" y="2992438"/>
          <p14:tracePt t="51029" x="3251200" y="2822575"/>
          <p14:tracePt t="51069" x="3286125" y="2795588"/>
          <p14:tracePt t="51103" x="3330575" y="2813050"/>
          <p14:tracePt t="51130" x="3340100" y="2921000"/>
          <p14:tracePt t="51163" x="3133725" y="3179763"/>
          <p14:tracePt t="51197" x="2714625" y="3187700"/>
          <p14:tracePt t="51230" x="2589213" y="3081338"/>
          <p14:tracePt t="51263" x="2544763" y="3000375"/>
          <p14:tracePt t="51288" x="2562225" y="2982913"/>
          <p14:tracePt t="51321" x="2867025" y="2901950"/>
          <p14:tracePt t="51352" x="3062288" y="2901950"/>
          <p14:tracePt t="51380" x="3108325" y="2921000"/>
          <p14:tracePt t="51397" x="3108325" y="2955925"/>
          <p14:tracePt t="51430" x="2919413" y="3116263"/>
          <p14:tracePt t="51462" x="2874963" y="3125788"/>
          <p14:tracePt t="51496" x="2874963" y="3089275"/>
          <p14:tracePt t="51529" x="3197225" y="2822575"/>
          <p14:tracePt t="51569" x="3544888" y="2751138"/>
          <p14:tracePt t="51603" x="3581400" y="2786063"/>
          <p14:tracePt t="51630" x="3322638" y="3027363"/>
          <p14:tracePt t="51663" x="3125788" y="3143250"/>
          <p14:tracePt t="51696" x="3116263" y="3143250"/>
          <p14:tracePt t="51729" x="3251200" y="2992438"/>
          <p14:tracePt t="51763" x="3357563" y="2921000"/>
          <p14:tracePt t="51787" x="3367088" y="2921000"/>
          <p14:tracePt t="51836" x="3241675" y="3027363"/>
          <p14:tracePt t="51870" x="3232150" y="3027363"/>
          <p14:tracePt t="51898" x="3251200" y="2955925"/>
          <p14:tracePt t="51929" x="3411538" y="2874963"/>
          <p14:tracePt t="51962" x="3554413" y="2849563"/>
          <p14:tracePt t="51996" x="3571875" y="2894013"/>
          <p14:tracePt t="52029" x="3482975" y="3017838"/>
          <p14:tracePt t="52053" x="3322638" y="3081338"/>
          <p14:tracePt t="52086" x="3205163" y="3098800"/>
          <p14:tracePt t="52120" x="3187700" y="3036888"/>
          <p14:tracePt t="52147" x="3357563" y="2867025"/>
          <p14:tracePt t="52179" x="3598863" y="2803525"/>
          <p14:tracePt t="52213" x="3616325" y="2803525"/>
          <p14:tracePt t="52246" x="3517900" y="2911475"/>
          <p14:tracePt t="52279" x="3429000" y="2965450"/>
          <p14:tracePt t="52352" x="3482975" y="2921000"/>
          <p14:tracePt t="52381" x="3509963" y="2911475"/>
          <p14:tracePt t="52431" x="3367088" y="3089275"/>
          <p14:tracePt t="52463" x="3241675" y="3206750"/>
          <p14:tracePt t="52496" x="3187700" y="3214688"/>
          <p14:tracePt t="52546" x="3232150" y="3071813"/>
          <p14:tracePt t="52569" x="3348038" y="2921000"/>
          <p14:tracePt t="52603" x="3438525" y="2849563"/>
          <p14:tracePt t="52663" x="3313113" y="3000375"/>
          <p14:tracePt t="52696" x="3251200" y="3063875"/>
          <p14:tracePt t="52763" x="3482975" y="2714625"/>
          <p14:tracePt t="52786" x="3571875" y="2625725"/>
          <p14:tracePt t="52820" x="3581400" y="2608263"/>
          <p14:tracePt t="52853" x="3411538" y="2849563"/>
          <p14:tracePt t="52871" x="3322638" y="2955925"/>
          <p14:tracePt t="52898" x="3170238" y="3071813"/>
          <p14:tracePt t="52930" x="3152775" y="3098800"/>
          <p14:tracePt t="52980" x="3179763" y="3054350"/>
          <p14:tracePt t="53013" x="3197225" y="3027363"/>
          <p14:tracePt t="53085" x="3125788" y="3125788"/>
          <p14:tracePt t="53120" x="3081338" y="3160713"/>
          <p14:tracePt t="53179" x="3322638" y="2849563"/>
          <p14:tracePt t="53213" x="3438525" y="2732088"/>
          <p14:tracePt t="53279" x="3330575" y="2938463"/>
          <p14:tracePt t="53303" x="3214688" y="3063875"/>
          <p14:tracePt t="53336" x="3197225" y="3098800"/>
          <p14:tracePt t="53385" x="3313113" y="2938463"/>
          <p14:tracePt t="53397" x="3384550" y="2849563"/>
          <p14:tracePt t="53430" x="3455988" y="2778125"/>
          <p14:tracePt t="53463" x="3465513" y="2768600"/>
          <p14:tracePt t="53496" x="3348038" y="2901950"/>
          <p14:tracePt t="53521" x="3251200" y="3000375"/>
          <p14:tracePt t="53554" x="3224213" y="3017838"/>
          <p14:tracePt t="53619" x="3348038" y="2849563"/>
          <p14:tracePt t="53647" x="3402013" y="2803525"/>
          <p14:tracePt t="53679" x="3411538" y="2803525"/>
          <p14:tracePt t="53713" x="3081338" y="3098800"/>
          <p14:tracePt t="53746" x="3017838" y="3143250"/>
          <p14:tracePt t="53779" x="3009900" y="3152775"/>
          <p14:tracePt t="53803" x="3062288" y="3081338"/>
          <p14:tracePt t="53836" x="3276600" y="2857500"/>
          <p14:tracePt t="53870" x="3313113" y="2822575"/>
          <p14:tracePt t="53897" x="3322638" y="2830513"/>
          <p14:tracePt t="53929" x="3286125" y="2911475"/>
          <p14:tracePt t="53963" x="3276600" y="2928938"/>
          <p14:tracePt t="54030" x="3429000" y="2928938"/>
          <p14:tracePt t="54069" x="3643313" y="2965450"/>
          <p14:tracePt t="54104" x="3687763" y="2965450"/>
          <p14:tracePt t="54131" x="3697288" y="2973388"/>
          <p14:tracePt t="54163" x="3705225" y="2982913"/>
          <p14:tracePt t="54403" x="3768725" y="2982913"/>
          <p14:tracePt t="54430" x="3946525" y="2973388"/>
          <p14:tracePt t="54463" x="4241800" y="2955925"/>
          <p14:tracePt t="54496" x="4554538" y="2955925"/>
          <p14:tracePt t="54529" x="4751388" y="2938463"/>
          <p14:tracePt t="54554" x="4902200" y="2938463"/>
          <p14:tracePt t="54587" x="5064125" y="2955925"/>
          <p14:tracePt t="54621" x="5241925" y="2973388"/>
          <p14:tracePt t="54647" x="5375275" y="3000375"/>
          <p14:tracePt t="54680" x="5518150" y="3000375"/>
          <p14:tracePt t="54713" x="5697538" y="3000375"/>
          <p14:tracePt t="54746" x="5875338" y="2992438"/>
          <p14:tracePt t="54779" x="6108700" y="2946400"/>
          <p14:tracePt t="54803" x="6215063" y="2938463"/>
          <p14:tracePt t="54837" x="6350000" y="2921000"/>
          <p14:tracePt t="54870" x="6394450" y="2894013"/>
          <p14:tracePt t="54897" x="6483350" y="2874963"/>
          <p14:tracePt t="54930" x="6500813" y="2874963"/>
          <p14:tracePt t="54963" x="6527800" y="2867025"/>
          <p14:tracePt t="54996" x="6589713" y="2849563"/>
          <p14:tracePt t="55030" x="6626225" y="2849563"/>
          <p14:tracePt t="55054" x="6653213" y="2849563"/>
          <p14:tracePt t="55087" x="6661150" y="2849563"/>
          <p14:tracePt t="55120" x="6715125" y="2849563"/>
          <p14:tracePt t="55148" x="6742113" y="2849563"/>
          <p14:tracePt t="55180" x="6769100" y="2857500"/>
          <p14:tracePt t="55213" x="6796088" y="2857500"/>
          <p14:tracePt t="55246" x="6813550" y="2874963"/>
          <p14:tracePt t="55280" x="6840538" y="2884488"/>
          <p14:tracePt t="56146" x="6831013" y="2884488"/>
          <p14:tracePt t="58747" x="6313488" y="2670175"/>
          <p14:tracePt t="58780" x="5840413" y="2536825"/>
          <p14:tracePt t="58804" x="5724525" y="2517775"/>
          <p14:tracePt t="58837" x="5697538" y="2500313"/>
          <p14:tracePt t="58871" x="5411788" y="2374900"/>
          <p14:tracePt t="58897" x="5286375" y="2330450"/>
          <p14:tracePt t="58930" x="5251450" y="2312988"/>
          <p14:tracePt t="59197" x="5251450" y="2322513"/>
          <p14:tracePt t="59386" x="5259388" y="2330450"/>
          <p14:tracePt t="59570" x="5268913" y="2330450"/>
          <p14:tracePt t="59620" x="5268913" y="2339975"/>
          <p14:tracePt t="59649" x="5278438" y="2339975"/>
          <p14:tracePt t="59697" x="5313363" y="2384425"/>
          <p14:tracePt t="59732" x="5357813" y="2428875"/>
          <p14:tracePt t="59763" x="5438775" y="2492375"/>
          <p14:tracePt t="59797" x="5510213" y="2554288"/>
          <p14:tracePt t="59837" x="5564188" y="2589213"/>
          <p14:tracePt t="59871" x="5599113" y="2608263"/>
          <p14:tracePt t="59897" x="5616575" y="2635250"/>
          <p14:tracePt t="64665" x="5349875" y="2795588"/>
          <p14:tracePt t="64698" x="4589463" y="3054350"/>
          <p14:tracePt t="64731" x="3983038" y="3251200"/>
          <p14:tracePt t="64758" x="3732213" y="3340100"/>
          <p14:tracePt t="64791" x="3625850" y="3402013"/>
          <p14:tracePt t="64822" x="3571875" y="3482975"/>
          <p14:tracePt t="64854" x="3465513" y="3687763"/>
          <p14:tracePt t="64888" x="3367088" y="3795713"/>
          <p14:tracePt t="64931" x="3313113" y="3840163"/>
          <p14:tracePt t="64964" x="3251200" y="3911600"/>
          <p14:tracePt t="64998" x="3160713" y="3948113"/>
          <p14:tracePt t="65031" x="3108325" y="3973513"/>
          <p14:tracePt t="65064" x="3062288" y="3983038"/>
          <p14:tracePt t="65321" x="2741613" y="4054475"/>
          <p14:tracePt t="65355" x="2276475" y="4135438"/>
          <p14:tracePt t="65388" x="2152650" y="4135438"/>
          <p14:tracePt t="65406" x="2133600" y="4135438"/>
          <p14:tracePt t="65448" x="2133600" y="4108450"/>
          <p14:tracePt t="65481" x="2152650" y="4125913"/>
          <p14:tracePt t="65515" x="2214563" y="4251325"/>
          <p14:tracePt t="65548" x="2232025" y="4305300"/>
          <p14:tracePt t="65587" x="2232025" y="4313238"/>
          <p14:tracePt t="65637" x="2205038" y="4162425"/>
          <p14:tracePt t="65665" x="2179638" y="4044950"/>
          <p14:tracePt t="65698" x="2179638" y="4010025"/>
          <p14:tracePt t="65764" x="2187575" y="4108450"/>
          <p14:tracePt t="65798" x="2251075" y="4411663"/>
          <p14:tracePt t="65838" x="2251075" y="4465638"/>
          <p14:tracePt t="65904" x="2251075" y="4241800"/>
          <p14:tracePt t="65947" x="2251075" y="4071938"/>
          <p14:tracePt t="65981" x="2251075" y="4037013"/>
          <p14:tracePt t="66047" x="2276475" y="4098925"/>
          <p14:tracePt t="66072" x="2347913" y="4322763"/>
          <p14:tracePt t="66105" x="2347913" y="4456113"/>
          <p14:tracePt t="66138" x="2347913" y="4473575"/>
          <p14:tracePt t="66181" x="2347913" y="4384675"/>
          <p14:tracePt t="66215" x="2286000" y="4019550"/>
          <p14:tracePt t="66248" x="2295525" y="3741738"/>
          <p14:tracePt t="66282" x="2303463" y="3706813"/>
          <p14:tracePt t="66323" x="2312988" y="3733800"/>
          <p14:tracePt t="66354" x="2347913" y="3929063"/>
          <p14:tracePt t="66389" x="2347913" y="4098925"/>
          <p14:tracePt t="66401" x="2347913" y="4108450"/>
          <p14:tracePt t="66481" x="2347913" y="4027488"/>
          <p14:tracePt t="66515" x="2347913" y="3992563"/>
          <p14:tracePt t="66548" x="2366963" y="3983038"/>
          <p14:tracePt t="66571" x="2384425" y="3983038"/>
          <p14:tracePt t="66605" x="2401888" y="3983038"/>
          <p14:tracePt t="66665" x="2393950" y="3973513"/>
          <p14:tracePt t="66714" x="2384425" y="3973513"/>
          <p14:tracePt t="66781" x="2384425" y="3992563"/>
          <p14:tracePt t="66805" x="2384425" y="4081463"/>
          <p14:tracePt t="66838" x="2384425" y="4179888"/>
          <p14:tracePt t="66871" x="2384425" y="4224338"/>
          <p14:tracePt t="67071" x="2401888" y="4224338"/>
          <p14:tracePt t="67165" x="2384425" y="4224338"/>
          <p14:tracePt t="67231" x="2374900" y="4224338"/>
          <p14:tracePt t="67315" x="2438400" y="4224338"/>
          <p14:tracePt t="67338" x="2482850" y="4233863"/>
          <p14:tracePt t="67372" x="2509838" y="4233863"/>
          <p14:tracePt t="68121" x="2473325" y="4295775"/>
          <p14:tracePt t="68149" x="2393950" y="4357688"/>
          <p14:tracePt t="68182" x="2374900" y="4384675"/>
          <p14:tracePt t="68214" x="2357438" y="4384675"/>
          <p14:tracePt t="68265" x="2339975" y="4394200"/>
          <p14:tracePt t="68289" x="2330450" y="4411663"/>
          <p14:tracePt t="68321" x="2295525" y="4448175"/>
          <p14:tracePt t="68355" x="2251075" y="4473575"/>
          <p14:tracePt t="68404" x="2241550" y="4483100"/>
          <p14:tracePt t="68448" x="2197100" y="4500563"/>
          <p14:tracePt t="68481" x="2143125" y="4510088"/>
          <p14:tracePt t="68515" x="2071688" y="4519613"/>
          <p14:tracePt t="68548" x="2036763" y="4537075"/>
          <p14:tracePt t="68572" x="2027238" y="4537075"/>
          <p14:tracePt t="68605" x="2009775" y="4537075"/>
          <p14:tracePt t="68654" x="1990725" y="4537075"/>
          <p14:tracePt t="68732" x="1982788" y="4537075"/>
          <p14:tracePt t="68764" x="1965325" y="4537075"/>
          <p14:tracePt t="68798" x="1938338" y="4545013"/>
          <p14:tracePt t="68837" x="1901825" y="4554538"/>
          <p14:tracePt t="68904" x="1893888" y="4554538"/>
          <p14:tracePt t="69306" x="1901825" y="4554538"/>
          <p14:tracePt t="69371" x="1911350" y="4554538"/>
          <p14:tracePt t="69432" x="1946275" y="4554538"/>
          <p14:tracePt t="69465" x="1990725" y="4564063"/>
          <p14:tracePt t="69498" x="2044700" y="4564063"/>
          <p14:tracePt t="69531" x="2071688" y="4564063"/>
          <p14:tracePt t="69555" x="2098675" y="4564063"/>
          <p14:tracePt t="69588" x="2116138" y="4564063"/>
          <p14:tracePt t="69622" x="2160588" y="4564063"/>
          <p14:tracePt t="69655" x="2224088" y="4564063"/>
          <p14:tracePt t="69682" x="2241550" y="4564063"/>
          <p14:tracePt t="69715" x="2276475" y="4564063"/>
          <p14:tracePt t="69765" x="2286000" y="4564063"/>
          <p14:tracePt t="69789" x="2295525" y="4564063"/>
          <p14:tracePt t="69854" x="2303463" y="4564063"/>
          <p14:tracePt t="69965" x="2312988" y="4564063"/>
          <p14:tracePt t="70048" x="2322513" y="4564063"/>
          <p14:tracePt t="70498" x="2339975" y="4564063"/>
          <p14:tracePt t="70548" x="2347913" y="4564063"/>
          <p14:tracePt t="70572" x="2357438" y="4564063"/>
          <p14:tracePt t="70605" x="2374900" y="4564063"/>
          <p14:tracePt t="70639" x="2384425" y="4564063"/>
          <p14:tracePt t="70666" x="2393950" y="4564063"/>
          <p14:tracePt t="70715" x="2411413" y="4564063"/>
          <p14:tracePt t="70765" x="2419350" y="4564063"/>
          <p14:tracePt t="70838" x="2438400" y="4564063"/>
          <p14:tracePt t="70873" x="2482850" y="4564063"/>
          <p14:tracePt t="70900" x="2500313" y="4564063"/>
          <p14:tracePt t="70933" x="2517775" y="4564063"/>
          <p14:tracePt t="70982" x="2536825" y="4564063"/>
          <p14:tracePt t="71071" x="2554288" y="4564063"/>
          <p14:tracePt t="71315" x="2562225" y="4564063"/>
          <p14:tracePt t="75582" x="2776538" y="4581525"/>
          <p14:tracePt t="75623" x="2938463" y="4581525"/>
          <p14:tracePt t="75656" x="3062288" y="4591050"/>
          <p14:tracePt t="75683" x="3143250" y="4591050"/>
          <p14:tracePt t="75716" x="3170238" y="4591050"/>
          <p14:tracePt t="75815" x="3197225" y="4591050"/>
          <p14:tracePt t="75855" x="3224213" y="4591050"/>
          <p14:tracePt t="75889" x="3276600" y="4591050"/>
          <p14:tracePt t="75908" x="3286125" y="4591050"/>
          <p14:tracePt t="75966" x="3295650" y="4591050"/>
          <p14:tracePt t="76082" x="3295650" y="4581525"/>
          <p14:tracePt t="76155" x="3251200" y="4572000"/>
          <p14:tracePt t="76183" x="3098800" y="4537075"/>
          <p14:tracePt t="76216" x="2911475" y="4527550"/>
          <p14:tracePt t="76249" x="2857500" y="4510088"/>
          <p14:tracePt t="76283" x="2714625" y="4500563"/>
          <p14:tracePt t="76315" x="2455863" y="4500563"/>
          <p14:tracePt t="76355" x="2384425" y="4492625"/>
          <p14:tracePt t="76389" x="2357438" y="4492625"/>
          <p14:tracePt t="76549" x="2366963" y="4492625"/>
          <p14:tracePt t="76622" x="2374900" y="4500563"/>
          <p14:tracePt t="76699" x="2384425" y="4510088"/>
          <p14:tracePt t="76766" x="2393950" y="4510088"/>
          <p14:tracePt t="76799" x="2446338" y="4510088"/>
          <p14:tracePt t="76839" x="2598738" y="4510088"/>
          <p14:tracePt t="76873" x="2759075" y="4510088"/>
          <p14:tracePt t="76906" x="2847975" y="4519613"/>
          <p14:tracePt t="76917" x="2901950" y="4537075"/>
          <p14:tracePt t="76953" x="3054350" y="4564063"/>
          <p14:tracePt t="76986" x="3170238" y="4564063"/>
          <p14:tracePt t="77015" x="3251200" y="4564063"/>
          <p14:tracePt t="77049" x="3286125" y="4564063"/>
          <p14:tracePt t="77074" x="3295650" y="4564063"/>
          <p14:tracePt t="77156" x="3303588" y="4564063"/>
          <p14:tracePt t="77216" x="3313113" y="4564063"/>
          <p14:tracePt t="77282" x="3322638" y="4564063"/>
          <p14:tracePt t="77466" x="3313113" y="4564063"/>
          <p14:tracePt t="77499" x="3313113" y="4537075"/>
          <p14:tracePt t="77532" x="3394075" y="4483100"/>
          <p14:tracePt t="77566" x="3490913" y="4456113"/>
          <p14:tracePt t="77605" x="3536950" y="4456113"/>
          <p14:tracePt t="77641" x="3536950" y="4545013"/>
          <p14:tracePt t="77667" x="3465513" y="4616450"/>
          <p14:tracePt t="77700" x="3429000" y="4635500"/>
          <p14:tracePt t="77732" x="3402013" y="4635500"/>
          <p14:tracePt t="77766" x="3375025" y="4625975"/>
          <p14:tracePt t="77816" x="3384550" y="4581525"/>
          <p14:tracePt t="77855" x="3490913" y="4545013"/>
          <p14:tracePt t="77889" x="3581400" y="4545013"/>
          <p14:tracePt t="77908" x="3589338" y="4545013"/>
          <p14:tracePt t="77949" x="3562350" y="4591050"/>
          <p14:tracePt t="77982" x="3465513" y="4635500"/>
          <p14:tracePt t="78016" x="3438525" y="4643438"/>
          <p14:tracePt t="78232" x="3348038" y="4687888"/>
          <p14:tracePt t="78266" x="3259138" y="4706938"/>
          <p14:tracePt t="78299" x="3241675" y="4706938"/>
          <p14:tracePt t="78355" x="3214688" y="4608513"/>
          <p14:tracePt t="78390" x="3276600" y="4510088"/>
          <p14:tracePt t="78407" x="3330575" y="4500563"/>
          <p14:tracePt t="78433" x="3419475" y="4500563"/>
          <p14:tracePt t="78466" x="3455988" y="4500563"/>
          <p14:tracePt t="78499" x="3465513" y="4537075"/>
          <p14:tracePt t="78533" x="3367088" y="4616450"/>
          <p14:tracePt t="78550" x="3303588" y="4643438"/>
          <p14:tracePt t="78582" x="3179763" y="4662488"/>
          <p14:tracePt t="78622" x="3143250" y="4652963"/>
          <p14:tracePt t="78699" x="3187700" y="4643438"/>
          <p14:tracePt t="78733" x="3232150" y="4643438"/>
          <p14:tracePt t="78782" x="3241675" y="4643438"/>
          <p14:tracePt t="78905" x="3276600" y="4635500"/>
          <p14:tracePt t="78933" x="3348038" y="4625975"/>
          <p14:tracePt t="78966" x="3411538" y="4625975"/>
          <p14:tracePt t="78999" x="3419475" y="4625975"/>
          <p14:tracePt t="79089" x="3411538" y="4625975"/>
          <p14:tracePt t="79123" x="3411538" y="4608513"/>
          <p14:tracePt t="79167" x="3419475" y="4581525"/>
          <p14:tracePt t="79199" x="3473450" y="4537075"/>
          <p14:tracePt t="79232" x="3509963" y="4510088"/>
          <p14:tracePt t="79317" x="3367088" y="4527550"/>
          <p14:tracePt t="79355" x="3303588" y="4527550"/>
          <p14:tracePt t="79466" x="3357563" y="4545013"/>
          <p14:tracePt t="79499" x="3402013" y="4545013"/>
          <p14:tracePt t="79566" x="3375025" y="4545013"/>
          <p14:tracePt t="79589" x="3340100" y="4545013"/>
          <p14:tracePt t="79623" x="3322638" y="4545013"/>
          <p14:tracePt t="79732" x="3340100" y="4545013"/>
          <p14:tracePt t="79816" x="3295650" y="4545013"/>
          <p14:tracePt t="79856" x="3268663" y="4545013"/>
          <p14:tracePt t="79891" x="3259138" y="4545013"/>
          <p14:tracePt t="79950" x="3313113" y="4554538"/>
          <p14:tracePt t="79982" x="3322638" y="4564063"/>
          <p14:tracePt t="80016" x="3340100" y="4564063"/>
          <p14:tracePt t="80049" x="3348038" y="4564063"/>
          <p14:tracePt t="80122" x="3394075" y="4564063"/>
          <p14:tracePt t="80156" x="3490913" y="4564063"/>
          <p14:tracePt t="80199" x="3554413" y="4564063"/>
          <p14:tracePt t="80233" x="3571875" y="4564063"/>
          <p14:tracePt t="85767" x="3286125" y="4635500"/>
          <p14:tracePt t="85800" x="3000375" y="4670425"/>
          <p14:tracePt t="85824" x="2847975" y="4687888"/>
          <p14:tracePt t="85856" x="2241550" y="4687888"/>
          <p14:tracePt t="85889" x="2036763" y="4687888"/>
          <p14:tracePt t="85908" x="1990725" y="4687888"/>
          <p14:tracePt t="85934" x="1946275" y="4697413"/>
          <p14:tracePt t="85966" x="1946275" y="4706938"/>
          <p14:tracePt t="86016" x="1946275" y="4724400"/>
          <p14:tracePt t="86066" x="1946275" y="4733925"/>
          <p14:tracePt t="86091" x="1928813" y="4768850"/>
          <p14:tracePt t="86122" x="1803400" y="4911725"/>
          <p14:tracePt t="86156" x="1687513" y="5010150"/>
          <p14:tracePt t="86184" x="1652588" y="5019675"/>
          <p14:tracePt t="86216" x="1643063" y="5019675"/>
          <p14:tracePt t="86333" x="1652588" y="5019675"/>
          <p14:tracePt t="86356" x="1660525" y="5019675"/>
          <p14:tracePt t="86389" x="1670050" y="5019675"/>
          <p14:tracePt t="86439" x="1679575" y="5019675"/>
          <p14:tracePt t="86517" x="1697038" y="5019675"/>
          <p14:tracePt t="86550" x="1704975" y="5019675"/>
          <p14:tracePt t="86583" x="1724025" y="5010150"/>
          <p14:tracePt t="86623" x="1741488" y="5000625"/>
          <p14:tracePt t="86656" x="1751013" y="5000625"/>
          <p14:tracePt t="86684" x="1776413" y="4992688"/>
          <p14:tracePt t="86733" x="1795463" y="4992688"/>
          <p14:tracePt t="86767" x="1803400" y="4973638"/>
          <p14:tracePt t="86816" x="1830388" y="4973638"/>
          <p14:tracePt t="86857" x="1866900" y="4965700"/>
          <p14:tracePt t="86890" x="1884363" y="4965700"/>
          <p14:tracePt t="86934" x="1893888" y="4965700"/>
          <p14:tracePt t="87157" x="1928813" y="4956175"/>
          <p14:tracePt t="87184" x="1973263" y="4948238"/>
          <p14:tracePt t="87217" x="2071688" y="4929188"/>
          <p14:tracePt t="87250" x="2133600" y="4921250"/>
          <p14:tracePt t="87283" x="2276475" y="4921250"/>
          <p14:tracePt t="87316" x="2374900" y="4921250"/>
          <p14:tracePt t="87340" x="2384425" y="4921250"/>
          <p14:tracePt t="87373" x="2401888" y="4921250"/>
          <p14:tracePt t="87406" x="2419350" y="4921250"/>
          <p14:tracePt t="87434" x="2428875" y="4921250"/>
          <p14:tracePt t="87467" x="2438400" y="4921250"/>
          <p14:tracePt t="87600" x="2446338" y="4921250"/>
          <p14:tracePt t="87624" x="2490788" y="4921250"/>
          <p14:tracePt t="87657" x="2589213" y="4921250"/>
          <p14:tracePt t="87685" x="2687638" y="4921250"/>
          <p14:tracePt t="87718" x="2847975" y="4902200"/>
          <p14:tracePt t="87751" x="2965450" y="4902200"/>
          <p14:tracePt t="87768" x="2990850" y="4902200"/>
          <p14:tracePt t="87800" x="3044825" y="4902200"/>
          <p14:tracePt t="87833" x="3071813" y="4902200"/>
          <p14:tracePt t="87856" x="3116263" y="4902200"/>
          <p14:tracePt t="87890" x="3187700" y="4902200"/>
          <p14:tracePt t="87907" x="3224213" y="4894263"/>
          <p14:tracePt t="87934" x="3357563" y="4867275"/>
          <p14:tracePt t="87967" x="3419475" y="4840288"/>
          <p14:tracePt t="88000" x="3482975" y="4822825"/>
          <p14:tracePt t="88033" x="3509963" y="4822825"/>
          <p14:tracePt t="88067" x="3527425" y="4813300"/>
          <p14:tracePt t="88090" x="3536950" y="4813300"/>
          <p14:tracePt t="88567" x="3554413" y="4813300"/>
          <p14:tracePt t="88607" x="3562350" y="4813300"/>
          <p14:tracePt t="88640" x="3571875" y="4795838"/>
          <p14:tracePt t="88700" x="3581400" y="4795838"/>
          <p14:tracePt t="88874" x="3589338" y="4795838"/>
          <p14:tracePt t="88934" x="3598863" y="4795838"/>
          <p14:tracePt t="88983" x="3608388" y="4795838"/>
          <p14:tracePt t="89017" x="3616325" y="4795838"/>
          <p14:tracePt t="89083" x="3633788" y="4795838"/>
          <p14:tracePt t="89267" x="3608388" y="4805363"/>
          <p14:tracePt t="89300" x="3322638" y="4902200"/>
          <p14:tracePt t="89333" x="2965450" y="4938713"/>
          <p14:tracePt t="89357" x="2724150" y="4938713"/>
          <p14:tracePt t="89390" x="2652713" y="4938713"/>
          <p14:tracePt t="89409" x="2633663" y="4938713"/>
          <p14:tracePt t="89483" x="2652713" y="4938713"/>
          <p14:tracePt t="89517" x="2670175" y="4956175"/>
          <p14:tracePt t="89550" x="2679700" y="4956175"/>
          <p14:tracePt t="89583" x="2687638" y="4965700"/>
          <p14:tracePt t="89673" x="2660650" y="4902200"/>
          <p14:tracePt t="89701" x="2598738" y="4813300"/>
          <p14:tracePt t="89733" x="2571750" y="4768850"/>
          <p14:tracePt t="89767" x="2554288" y="4751388"/>
          <p14:tracePt t="89800" x="2544763" y="4751388"/>
          <p14:tracePt t="89890" x="2616200" y="4759325"/>
          <p14:tracePt t="89909" x="2732088" y="4786313"/>
          <p14:tracePt t="89935" x="2795588" y="4813300"/>
          <p14:tracePt t="89968" x="2822575" y="4813300"/>
          <p14:tracePt t="90083" x="2776538" y="4751388"/>
          <p14:tracePt t="90107" x="2687638" y="4625975"/>
          <p14:tracePt t="90140" x="2625725" y="4581525"/>
          <p14:tracePt t="90174" x="2616200" y="4572000"/>
          <p14:tracePt t="90267" x="2670175" y="4625975"/>
          <p14:tracePt t="90293" x="2732088" y="4670425"/>
          <p14:tracePt t="90324" x="2768600" y="4697413"/>
          <p14:tracePt t="90357" x="2776538" y="4706938"/>
          <p14:tracePt t="90434" x="2741613" y="4643438"/>
          <p14:tracePt t="90467" x="2705100" y="4608513"/>
          <p14:tracePt t="90501" x="2679700" y="4591050"/>
          <p14:tracePt t="90656" x="2751138" y="4662488"/>
          <p14:tracePt t="90684" x="2813050" y="4724400"/>
          <p14:tracePt t="90717" x="2857500" y="4786313"/>
          <p14:tracePt t="90750" x="2874963" y="4795838"/>
          <p14:tracePt t="90800" x="2884488" y="4795838"/>
          <p14:tracePt t="90840" x="2840038" y="4751388"/>
          <p14:tracePt t="90874" x="2697163" y="4608513"/>
          <p14:tracePt t="90907" x="2633663" y="4545013"/>
          <p14:tracePt t="90950" x="2625725" y="4545013"/>
          <p14:tracePt t="91035" x="2697163" y="4608513"/>
          <p14:tracePt t="91068" x="2795588" y="4724400"/>
          <p14:tracePt t="91117" x="2813050" y="4741863"/>
          <p14:tracePt t="91157" x="2822575" y="4751388"/>
          <p14:tracePt t="91234" x="2776538" y="4706938"/>
          <p14:tracePt t="91267" x="2732088" y="4670425"/>
          <p14:tracePt t="91300" x="2724150" y="4662488"/>
          <p14:tracePt t="91450" x="2751138" y="4679950"/>
          <p14:tracePt t="91484" x="2955925" y="4768850"/>
          <p14:tracePt t="91517" x="3187700" y="4840288"/>
          <p14:tracePt t="91551" x="3490913" y="4911725"/>
          <p14:tracePt t="91584" x="3608388" y="4938713"/>
          <p14:tracePt t="91625" x="3633788" y="4948238"/>
          <p14:tracePt t="91658" x="3714750" y="4948238"/>
          <p14:tracePt t="91687" x="3768725" y="4929188"/>
          <p14:tracePt t="91720" x="3813175" y="4921250"/>
          <p14:tracePt t="91751" x="3830638" y="4921250"/>
          <p14:tracePt t="91817" x="3840163" y="4921250"/>
          <p14:tracePt t="91951" x="3848100" y="4911725"/>
          <p14:tracePt t="92001" x="3857625" y="4911725"/>
          <p14:tracePt t="92034" x="3867150" y="4911725"/>
          <p14:tracePt t="92067" x="3884613" y="4902200"/>
          <p14:tracePt t="92124" x="3894138" y="4902200"/>
          <p14:tracePt t="92351" x="3894138" y="4894263"/>
          <p14:tracePt t="92718" x="3894138" y="4876800"/>
          <p14:tracePt t="92752" x="3724275" y="4867275"/>
          <p14:tracePt t="92785" x="3527425" y="4849813"/>
          <p14:tracePt t="92817" x="3259138" y="4849813"/>
          <p14:tracePt t="92857" x="3187700" y="4857750"/>
          <p14:tracePt t="92891" x="3179763" y="4867275"/>
          <p14:tracePt t="93701" x="3205163" y="4867275"/>
          <p14:tracePt t="93734" x="3367088" y="4857750"/>
          <p14:tracePt t="93767" x="3616325" y="4840288"/>
          <p14:tracePt t="93801" x="3803650" y="4840288"/>
          <p14:tracePt t="93834" x="3857625" y="4840288"/>
          <p14:tracePt t="93858" x="3884613" y="4840288"/>
          <p14:tracePt t="93907" x="3894138" y="4830763"/>
          <p14:tracePt t="95085" x="3884613" y="4830763"/>
          <p14:tracePt t="95234" x="3867150" y="4830763"/>
          <p14:tracePt t="95334" x="3857625" y="4830763"/>
          <p14:tracePt t="95468" x="3848100" y="4830763"/>
          <p14:tracePt t="95585" x="3840163" y="4830763"/>
          <p14:tracePt t="95641" x="3830638" y="4830763"/>
          <p14:tracePt t="95674" x="3822700" y="4830763"/>
          <p14:tracePt t="95702" x="3786188" y="4830763"/>
          <p14:tracePt t="95734" x="3759200" y="4849813"/>
          <p14:tracePt t="95768" x="3705225" y="4857750"/>
          <p14:tracePt t="95801" x="3608388" y="4867275"/>
          <p14:tracePt t="95835" x="3455988" y="4884738"/>
          <p14:tracePt t="95875" x="3357563" y="4894263"/>
          <p14:tracePt t="95908" x="3276600" y="4894263"/>
          <p14:tracePt t="95936" x="3143250" y="4894263"/>
          <p14:tracePt t="95968" x="2990850" y="4849813"/>
          <p14:tracePt t="96001" x="2965450" y="4840288"/>
          <p14:tracePt t="96034" x="2955925" y="4840288"/>
          <p14:tracePt t="96068" x="2894013" y="4795838"/>
          <p14:tracePt t="96092" x="2847975" y="4768850"/>
          <p14:tracePt t="96126" x="2786063" y="4741863"/>
          <p14:tracePt t="96159" x="2776538" y="4733925"/>
          <p14:tracePt t="96218" x="2714625" y="4697413"/>
          <p14:tracePt t="96251" x="2670175" y="4679950"/>
          <p14:tracePt t="96285" x="2660650" y="4679950"/>
          <p14:tracePt t="96318" x="2660650" y="4670425"/>
          <p14:tracePt t="96408" x="2687638" y="4679950"/>
          <p14:tracePt t="96436" x="2751138" y="4741863"/>
          <p14:tracePt t="96468" x="2894013" y="4876800"/>
          <p14:tracePt t="96501" x="2928938" y="4894263"/>
          <p14:tracePt t="96534" x="2938463" y="4911725"/>
          <p14:tracePt t="96624" x="2867025" y="4840288"/>
          <p14:tracePt t="96660" x="2714625" y="4724400"/>
          <p14:tracePt t="96686" x="2679700" y="4706938"/>
          <p14:tracePt t="96718" x="2670175" y="4697413"/>
          <p14:tracePt t="96818" x="2732088" y="4751388"/>
          <p14:tracePt t="96841" x="2813050" y="4813300"/>
          <p14:tracePt t="96875" x="2874963" y="4849813"/>
          <p14:tracePt t="96909" x="2884488" y="4849813"/>
          <p14:tracePt t="97001" x="2776538" y="4724400"/>
          <p14:tracePt t="97034" x="2625725" y="4591050"/>
          <p14:tracePt t="97068" x="2589213" y="4554538"/>
          <p14:tracePt t="97091" x="2589213" y="4545013"/>
          <p14:tracePt t="97202" x="2608263" y="4572000"/>
          <p14:tracePt t="97235" x="2652713" y="4608513"/>
          <p14:tracePt t="97268" x="2759075" y="4714875"/>
          <p14:tracePt t="97301" x="2803525" y="4751388"/>
          <p14:tracePt t="97335" x="2822575" y="4759325"/>
          <p14:tracePt t="97407" x="2803525" y="4759325"/>
          <p14:tracePt t="97436" x="2732088" y="4670425"/>
          <p14:tracePt t="97468" x="2625725" y="4564063"/>
          <p14:tracePt t="97501" x="2544763" y="4483100"/>
          <p14:tracePt t="97624" x="2589213" y="4537075"/>
          <p14:tracePt t="97658" x="2759075" y="4687888"/>
          <p14:tracePt t="97686" x="2830513" y="4778375"/>
          <p14:tracePt t="97718" x="2867025" y="4813300"/>
          <p14:tracePt t="97752" x="2867025" y="4822825"/>
          <p14:tracePt t="97834" x="2813050" y="4751388"/>
          <p14:tracePt t="97858" x="2751138" y="4679950"/>
          <p14:tracePt t="97892" x="2705100" y="4635500"/>
          <p14:tracePt t="98051" x="2813050" y="4741863"/>
          <p14:tracePt t="98085" x="2857500" y="4778375"/>
          <p14:tracePt t="98109" x="2857500" y="4786313"/>
          <p14:tracePt t="98252" x="2813050" y="4741863"/>
          <p14:tracePt t="98285" x="2759075" y="4697413"/>
          <p14:tracePt t="98318" x="2732088" y="4670425"/>
          <p14:tracePt t="98441" x="2724150" y="4670425"/>
          <p14:tracePt t="98502" x="2714625" y="4662488"/>
          <p14:tracePt t="98535" x="2697163" y="4643438"/>
          <p14:tracePt t="98568" x="2679700" y="4608513"/>
          <p14:tracePt t="98592" x="2660650" y="4591050"/>
          <p14:tracePt t="98627" x="2625725" y="4572000"/>
          <p14:tracePt t="98658" x="2536825" y="4554538"/>
          <p14:tracePt t="98692" x="2455863" y="4554538"/>
          <p14:tracePt t="98736" x="2374900" y="4554538"/>
          <p14:tracePt t="98770" x="2224088" y="4554538"/>
          <p14:tracePt t="98802" x="2089150" y="4625975"/>
          <p14:tracePt t="98835" x="2027238" y="4662488"/>
          <p14:tracePt t="98859" x="1955800" y="4733925"/>
          <p14:tracePt t="98891" x="1857375" y="4884738"/>
          <p14:tracePt t="98910" x="1857375" y="4938713"/>
          <p14:tracePt t="98941" x="1857375" y="5027613"/>
          <p14:tracePt t="98969" x="1857375" y="5072063"/>
          <p14:tracePt t="99002" x="1874838" y="5170488"/>
          <p14:tracePt t="99035" x="1946275" y="5305425"/>
          <p14:tracePt t="99068" x="2000250" y="5376863"/>
          <p14:tracePt t="99092" x="2017713" y="5394325"/>
          <p14:tracePt t="99125" x="2036763" y="5402263"/>
          <p14:tracePt t="99174" x="2044700" y="5402263"/>
          <p14:tracePt t="99318" x="2036763" y="5367338"/>
          <p14:tracePt t="99342" x="2009775" y="5295900"/>
          <p14:tracePt t="99375" x="1982788" y="5081588"/>
          <p14:tracePt t="99410" x="1965325" y="4983163"/>
          <p14:tracePt t="99452" x="1965325" y="4965700"/>
          <p14:tracePt t="99485" x="1965325" y="4948238"/>
          <p14:tracePt t="99518" x="2017713" y="4911725"/>
          <p14:tracePt t="99552" x="2160588" y="4813300"/>
          <p14:tracePt t="99585" x="2347913" y="4733925"/>
          <p14:tracePt t="99609" x="2455863" y="4724400"/>
          <p14:tracePt t="99641" x="2536825" y="4724400"/>
          <p14:tracePt t="99675" x="2608263" y="4724400"/>
          <p14:tracePt t="99702" x="2616200" y="4724400"/>
          <p14:tracePt t="99735" x="2652713" y="4733925"/>
          <p14:tracePt t="99768" x="2652713" y="4751388"/>
          <p14:tracePt t="99860" x="2652713" y="4768850"/>
          <p14:tracePt t="99968" x="2660650" y="4778375"/>
          <p14:tracePt t="100018" x="2660650" y="4786313"/>
          <p14:tracePt t="100052" x="2660650" y="4795838"/>
          <p14:tracePt t="100202" x="2660650" y="4805363"/>
          <p14:tracePt t="100252" x="2660650" y="4813300"/>
          <p14:tracePt t="100318" x="2660650" y="4822825"/>
          <p14:tracePt t="100409" x="2660650" y="4830763"/>
          <p14:tracePt t="100768" x="2643188" y="4813300"/>
          <p14:tracePt t="100802" x="2643188" y="4591050"/>
          <p14:tracePt t="100835" x="2660650" y="4233863"/>
          <p14:tracePt t="100858" x="2751138" y="3840163"/>
          <p14:tracePt t="100894" x="2955925" y="3429000"/>
          <p14:tracePt t="100911" x="3125788" y="3214688"/>
          <p14:tracePt t="100952" x="3276600" y="3036888"/>
          <p14:tracePt t="101286" x="3330575" y="2840038"/>
          <p14:tracePt t="101318" x="3509963" y="2544763"/>
          <p14:tracePt t="101352" x="3679825" y="2349500"/>
          <p14:tracePt t="101390" x="3697288" y="2322513"/>
          <p14:tracePt t="101536" x="3697288" y="2330450"/>
          <p14:tracePt t="101568" x="3697288" y="2339975"/>
          <p14:tracePt t="101768" x="3697288" y="2349500"/>
          <p14:tracePt t="101852" x="3697288" y="2357438"/>
          <p14:tracePt t="101936" x="3697288" y="2366963"/>
          <p14:tracePt t="102002" x="3697288" y="2374900"/>
          <p14:tracePt t="102035" x="3679825" y="2401888"/>
          <p14:tracePt t="102069" x="3625850" y="2473325"/>
          <p14:tracePt t="102093" x="3562350" y="2571750"/>
          <p14:tracePt t="102126" x="3500438" y="2732088"/>
          <p14:tracePt t="102159" x="3446463" y="3027363"/>
          <p14:tracePt t="102186" x="3446463" y="3295650"/>
          <p14:tracePt t="102218" x="3455988" y="3544888"/>
          <p14:tracePt t="102252" x="3473450" y="3813175"/>
          <p14:tracePt t="102285" x="3473450" y="3983038"/>
          <p14:tracePt t="102319" x="3473450" y="4162425"/>
          <p14:tracePt t="102343" x="3473450" y="4233863"/>
          <p14:tracePt t="102675" x="3394075" y="4340225"/>
          <p14:tracePt t="102703" x="3286125" y="4448175"/>
          <p14:tracePt t="102735" x="3224213" y="4519613"/>
          <p14:tracePt t="102768" x="3205163" y="4527550"/>
          <p14:tracePt t="102909" x="3179763" y="4591050"/>
          <p14:tracePt t="102939" x="3116263" y="4679950"/>
          <p14:tracePt t="102970" x="3071813" y="4724400"/>
          <p14:tracePt t="103002" x="3017838" y="4805363"/>
          <p14:tracePt t="103035" x="2990850" y="4830763"/>
          <p14:tracePt t="103069" x="2965450" y="4876800"/>
          <p14:tracePt t="103110" x="2946400" y="4894263"/>
          <p14:tracePt t="126588" x="2874963" y="5081588"/>
          <p14:tracePt t="126622" x="2751138" y="5241925"/>
          <p14:tracePt t="126662" x="2633663" y="5340350"/>
          <p14:tracePt t="126695" x="2571750" y="5394325"/>
          <p14:tracePt t="126722" x="2500313" y="5465763"/>
          <p14:tracePt t="126755" x="2500313" y="5483225"/>
          <p14:tracePt t="126788" x="2581275" y="5564188"/>
          <p14:tracePt t="126821" x="2786063" y="5581650"/>
          <p14:tracePt t="126855" x="2884488" y="5564188"/>
          <p14:tracePt t="126879" x="2884488" y="5554663"/>
          <p14:tracePt t="126912" x="2901950" y="5554663"/>
          <p14:tracePt t="126946" x="2795588" y="5527675"/>
          <p14:tracePt t="126972" x="2652713" y="5510213"/>
          <p14:tracePt t="127005" x="2571750" y="5483225"/>
          <p14:tracePt t="127055" x="2562225" y="5483225"/>
          <p14:tracePt t="127105" x="2643188" y="5483225"/>
          <p14:tracePt t="127131" x="2813050" y="5483225"/>
          <p14:tracePt t="127161" x="2928938" y="5483225"/>
          <p14:tracePt t="127195" x="2938463" y="5473700"/>
          <p14:tracePt t="127238" x="2751138" y="5429250"/>
          <p14:tracePt t="127272" x="2357438" y="5340350"/>
          <p14:tracePt t="127305" x="2241550" y="5305425"/>
          <p14:tracePt t="127338" x="2224088" y="5295900"/>
          <p14:tracePt t="127411" x="2276475" y="5295900"/>
          <p14:tracePt t="127445" x="2554288" y="5349875"/>
          <p14:tracePt t="127479" x="2679700" y="5376863"/>
          <p14:tracePt t="127507" x="2687638" y="5376863"/>
          <p14:tracePt t="127572" x="2589213" y="5376863"/>
          <p14:tracePt t="127605" x="2428875" y="5376863"/>
          <p14:tracePt t="127631" x="2411413" y="5376863"/>
          <p14:tracePt t="127663" x="2401888" y="5376863"/>
          <p14:tracePt t="127728" x="2562225" y="5429250"/>
          <p14:tracePt t="127756" x="2652713" y="5465763"/>
          <p14:tracePt t="127788" x="2687638" y="5500688"/>
          <p14:tracePt t="127822" x="2687638" y="5564188"/>
          <p14:tracePt t="129989" x="2527300" y="5207000"/>
          <p14:tracePt t="130022" x="2286000" y="4241800"/>
          <p14:tracePt t="130056" x="2251075" y="4037013"/>
          <p14:tracePt t="130089" x="2241550" y="4027488"/>
          <p14:tracePt t="130122" x="2241550" y="4019550"/>
          <p14:tracePt t="130178" x="2232025" y="4019550"/>
          <p14:tracePt t="130228" x="2232025" y="4037013"/>
          <p14:tracePt t="130273" x="2224088" y="4044950"/>
          <p14:tracePt t="130322" x="2224088" y="4081463"/>
          <p14:tracePt t="130355" x="2205038" y="4187825"/>
          <p14:tracePt t="130389" x="2160588" y="4367213"/>
          <p14:tracePt t="130413" x="2160588" y="4411663"/>
          <p14:tracePt t="130446" x="2152650" y="4429125"/>
          <p14:tracePt t="130473" x="2152650" y="4483100"/>
          <p14:tracePt t="130506" x="2143125" y="4545013"/>
          <p14:tracePt t="130539" x="2143125" y="4564063"/>
          <p14:tracePt t="131383" x="1776413" y="4598988"/>
          <p14:tracePt t="131415" x="1562100" y="4598988"/>
          <p14:tracePt t="131443" x="1411288" y="4608513"/>
          <p14:tracePt t="131475" x="1384300" y="4625975"/>
          <p14:tracePt t="131508" x="1393825" y="4643438"/>
          <p14:tracePt t="131540" x="1625600" y="4751388"/>
          <p14:tracePt t="131572" x="1714500" y="4768850"/>
          <p14:tracePt t="131605" x="1751013" y="4778375"/>
          <p14:tracePt t="131662" x="1670050" y="4759325"/>
          <p14:tracePt t="131696" x="1500188" y="4724400"/>
          <p14:tracePt t="131729" x="1322388" y="4697413"/>
          <p14:tracePt t="131756" x="1303338" y="4697413"/>
          <p14:tracePt t="131822" x="1401763" y="4697413"/>
          <p14:tracePt t="131855" x="1714500" y="4724400"/>
          <p14:tracePt t="131880" x="1830388" y="4751388"/>
          <p14:tracePt t="131912" x="1866900" y="4768850"/>
          <p14:tracePt t="131946" x="1866900" y="4778375"/>
          <p14:tracePt t="134339" x="1946275" y="4805363"/>
          <p14:tracePt t="134372" x="2286000" y="4921250"/>
          <p14:tracePt t="134396" x="2465388" y="4973638"/>
          <p14:tracePt t="134414" x="2625725" y="5000625"/>
          <p14:tracePt t="134446" x="2732088" y="5010150"/>
          <p14:tracePt t="134479" x="2857500" y="5010150"/>
          <p14:tracePt t="134507" x="2919413" y="5010150"/>
          <p14:tracePt t="134539" x="2990850" y="5027613"/>
          <p14:tracePt t="134573" x="3044825" y="5027613"/>
          <p14:tracePt t="134699" x="2955925" y="4902200"/>
          <p14:tracePt t="134727" x="2687638" y="4697413"/>
          <p14:tracePt t="134757" x="2438400" y="4527550"/>
          <p14:tracePt t="134789" x="2384425" y="4500563"/>
          <p14:tracePt t="134823" x="2366963" y="4500563"/>
          <p14:tracePt t="134872" x="2465388" y="4598988"/>
          <p14:tracePt t="134896" x="2660650" y="4778375"/>
          <p14:tracePt t="134914" x="2840038" y="4921250"/>
          <p14:tracePt t="134946" x="2901950" y="4973638"/>
          <p14:tracePt t="134980" x="2919413" y="4992688"/>
          <p14:tracePt t="135039" x="2847975" y="4902200"/>
          <p14:tracePt t="135073" x="2714625" y="4778375"/>
          <p14:tracePt t="135106" x="2697163" y="4759325"/>
          <p14:tracePt t="135139" x="2697163" y="4741863"/>
          <p14:tracePt t="135229" x="2776538" y="4778375"/>
          <p14:tracePt t="135258" x="2965450" y="4884738"/>
          <p14:tracePt t="135291" x="3009900" y="4911725"/>
          <p14:tracePt t="135406" x="2857500" y="4697413"/>
          <p14:tracePt t="135446" x="2786063" y="4564063"/>
          <p14:tracePt t="135480" x="2786063" y="4554538"/>
          <p14:tracePt t="135589" x="2867025" y="4687888"/>
          <p14:tracePt t="135623" x="2965450" y="4840288"/>
          <p14:tracePt t="135662" x="2990850" y="4857750"/>
          <p14:tracePt t="135740" x="2938463" y="4786313"/>
          <p14:tracePt t="135774" x="2874963" y="4697413"/>
          <p14:tracePt t="135806" x="2857500" y="4687888"/>
          <p14:tracePt t="135979" x="2946400" y="4778375"/>
          <p14:tracePt t="136007" x="3017838" y="4849813"/>
          <p14:tracePt t="136039" x="3054350" y="4884738"/>
          <p14:tracePt t="136073" x="3062288" y="4894263"/>
          <p14:tracePt t="136162" x="3044825" y="4894263"/>
          <p14:tracePt t="136198" x="2894013" y="4724400"/>
          <p14:tracePt t="136230" x="2741613" y="4564063"/>
          <p14:tracePt t="136273" x="2705100" y="4527550"/>
          <p14:tracePt t="136372" x="2705100" y="4572000"/>
          <p14:tracePt t="136396" x="2803525" y="4714875"/>
          <p14:tracePt t="136414" x="2928938" y="4876800"/>
          <p14:tracePt t="136446" x="3000375" y="4965700"/>
          <p14:tracePt t="136480" x="3017838" y="5000625"/>
          <p14:tracePt t="136573" x="2840038" y="4813300"/>
          <p14:tracePt t="136606" x="2759075" y="4751388"/>
          <p14:tracePt t="136639" x="2741613" y="4724400"/>
          <p14:tracePt t="136679" x="2732088" y="4724400"/>
          <p14:tracePt t="136773" x="2776538" y="4759325"/>
          <p14:tracePt t="136806" x="2982913" y="4938713"/>
          <p14:tracePt t="136840" x="3116263" y="5054600"/>
          <p14:tracePt t="136873" x="3133725" y="5064125"/>
          <p14:tracePt t="136995" x="2919413" y="4830763"/>
          <p14:tracePt t="137024" x="2776538" y="4714875"/>
          <p14:tracePt t="137056" x="2768600" y="4697413"/>
          <p14:tracePt t="137089" x="2768600" y="4687888"/>
          <p14:tracePt t="137195" x="2857500" y="4768850"/>
          <p14:tracePt t="137231" x="2946400" y="4849813"/>
          <p14:tracePt t="137274" x="2982913" y="4867275"/>
          <p14:tracePt t="137447" x="2955925" y="4830763"/>
          <p14:tracePt t="137480" x="2911475" y="4768850"/>
          <p14:tracePt t="137507" x="2901950" y="4759325"/>
          <p14:tracePt t="137539" x="2901950" y="4751388"/>
          <p14:tracePt t="137729" x="2884488" y="4751388"/>
          <p14:tracePt t="137773" x="2867025" y="4733925"/>
          <p14:tracePt t="137807" x="2840038" y="4687888"/>
          <p14:tracePt t="137839" x="2822575" y="4670425"/>
          <p14:tracePt t="137873" x="2813050" y="4643438"/>
          <p14:tracePt t="137948" x="2803525" y="4635500"/>
          <p14:tracePt t="138156" x="2830513" y="4643438"/>
          <p14:tracePt t="138180" x="2867025" y="4697413"/>
          <p14:tracePt t="138213" x="2938463" y="4768850"/>
          <p14:tracePt t="138240" x="2965450" y="4795838"/>
          <p14:tracePt t="138273" x="2973388" y="4813300"/>
          <p14:tracePt t="138340" x="2990850" y="4830763"/>
          <p14:tracePt t="138373" x="3027363" y="4884738"/>
          <p14:tracePt t="138397" x="3081338" y="4965700"/>
          <p14:tracePt t="138415" x="3108325" y="5027613"/>
          <p14:tracePt t="138448" x="3125788" y="5064125"/>
          <p14:tracePt t="138496" x="3125788" y="5072063"/>
          <p14:tracePt t="138524" x="3133725" y="5072063"/>
          <p14:tracePt t="138656" x="3133725" y="5064125"/>
          <p14:tracePt t="138695" x="3125788" y="5054600"/>
          <p14:tracePt t="138730" x="3081338" y="4983163"/>
          <p14:tracePt t="138757" x="3027363" y="4902200"/>
          <p14:tracePt t="138790" x="2990850" y="4857750"/>
          <p14:tracePt t="138823" x="2982913" y="4830763"/>
          <p14:tracePt t="138856" x="2973388" y="4830763"/>
          <p14:tracePt t="138906" x="2973388" y="4822825"/>
          <p14:tracePt t="139947" x="2955925" y="4822825"/>
          <p14:tracePt t="139996" x="2928938" y="4822825"/>
          <p14:tracePt t="140024" x="2776538" y="4813300"/>
          <p14:tracePt t="140057" x="2295525" y="4751388"/>
          <p14:tracePt t="140091" x="1857375" y="4697413"/>
          <p14:tracePt t="140124" x="1509713" y="4608513"/>
          <p14:tracePt t="140163" x="1339850" y="4572000"/>
          <p14:tracePt t="140197" x="1258888" y="4554538"/>
          <p14:tracePt t="140230" x="1214438" y="4545013"/>
          <p14:tracePt t="140258" x="1214438" y="4537075"/>
          <p14:tracePt t="140496" x="1223963" y="4537075"/>
          <p14:tracePt t="140657" x="1231900" y="4537075"/>
          <p14:tracePt t="140696" x="1241425" y="4554538"/>
          <p14:tracePt t="140730" x="1268413" y="4564063"/>
          <p14:tracePt t="140758" x="1276350" y="4572000"/>
          <p14:tracePt t="140807" x="1285875" y="4581525"/>
          <p14:tracePt t="140840" x="1285875" y="4598988"/>
          <p14:tracePt t="140873" x="1285875" y="4625975"/>
          <p14:tracePt t="140897" x="1285875" y="4670425"/>
          <p14:tracePt t="140915" x="1295400" y="4679950"/>
          <p14:tracePt t="140947" x="1295400" y="4714875"/>
          <p14:tracePt t="140980" x="1295400" y="4724400"/>
          <p14:tracePt t="141023" x="1295400" y="4741863"/>
          <p14:tracePt t="141057" x="1303338" y="4759325"/>
          <p14:tracePt t="141107" x="1303338" y="4768850"/>
          <p14:tracePt t="141146" x="1303338" y="4786313"/>
          <p14:tracePt t="141373" x="1303338" y="4795838"/>
          <p14:tracePt t="142274" x="1339850" y="4795838"/>
          <p14:tracePt t="142309" x="1384300" y="4795838"/>
          <p14:tracePt t="142341" x="1527175" y="4795838"/>
          <p14:tracePt t="142374" x="1731963" y="4813300"/>
          <p14:tracePt t="142423" x="1955800" y="4867275"/>
          <p14:tracePt t="142463" x="2062163" y="4884738"/>
          <p14:tracePt t="142491" x="2108200" y="4894263"/>
          <p14:tracePt t="142524" x="2133600" y="4902200"/>
          <p14:tracePt t="142557" x="2160588" y="4902200"/>
          <p14:tracePt t="142713" x="2170113" y="4902200"/>
          <p14:tracePt t="142741" x="2179638" y="4911725"/>
          <p14:tracePt t="142774" x="2224088" y="4921250"/>
          <p14:tracePt t="142807" x="2241550" y="4921250"/>
          <p14:tracePt t="142840" x="2259013" y="4921250"/>
          <p14:tracePt t="142873" x="2276475" y="4921250"/>
          <p14:tracePt t="161982" x="2527300" y="4840288"/>
          <p14:tracePt t="162010" x="2732088" y="4786313"/>
          <p14:tracePt t="162042" x="2973388" y="4768850"/>
          <p14:tracePt t="162076" x="3554413" y="4724400"/>
          <p14:tracePt t="162109" x="3724275" y="4724400"/>
          <p14:tracePt t="162142" x="3929063" y="4724400"/>
          <p14:tracePt t="162166" x="4037013" y="4751388"/>
          <p14:tracePt t="162199" x="4170363" y="4805363"/>
          <p14:tracePt t="162233" x="4259263" y="4822825"/>
          <p14:tracePt t="162266" x="4340225" y="4849813"/>
          <p14:tracePt t="162294" x="4510088" y="4876800"/>
          <p14:tracePt t="162326" x="4633913" y="4911725"/>
          <p14:tracePt t="162682" x="4714875" y="4751388"/>
          <p14:tracePt t="162716" x="4857750" y="4438650"/>
          <p14:tracePt t="162749" x="5000625" y="4081463"/>
          <p14:tracePt t="162777" x="5126038" y="3867150"/>
          <p14:tracePt t="162809" x="5241925" y="3724275"/>
          <p14:tracePt t="162843" x="5286375" y="3697288"/>
          <p14:tracePt t="162876" x="5349875" y="3652838"/>
          <p14:tracePt t="162909" x="5421313" y="3598863"/>
          <p14:tracePt t="162933" x="5456238" y="3581400"/>
          <p14:tracePt t="162968" x="5492750" y="3563938"/>
          <p14:tracePt t="163001" x="5518150" y="3554413"/>
          <p14:tracePt t="163027" x="5554663" y="3544888"/>
          <p14:tracePt t="163060" x="5599113" y="3527425"/>
          <p14:tracePt t="163093" x="5616575" y="3527425"/>
          <p14:tracePt t="163276" x="5581650" y="3544888"/>
          <p14:tracePt t="163309" x="5510213" y="3625850"/>
          <p14:tracePt t="163343" x="5438775" y="3687763"/>
          <p14:tracePt t="163376" x="5330825" y="3778250"/>
          <p14:tracePt t="163409" x="5286375" y="3830638"/>
          <p14:tracePt t="163427" x="5286375" y="3840163"/>
          <p14:tracePt t="163450" x="5278438" y="3840163"/>
          <p14:tracePt t="163483" x="5278438" y="3867150"/>
          <p14:tracePt t="163511" x="5278438" y="3876675"/>
          <p14:tracePt t="163543" x="5278438" y="3911600"/>
          <p14:tracePt t="163593" x="5278438" y="3921125"/>
          <p14:tracePt t="163643" x="5278438" y="3929063"/>
          <p14:tracePt t="163676" x="5268913" y="3929063"/>
          <p14:tracePt t="163715" x="5259388" y="3929063"/>
          <p14:tracePt t="163749" x="5232400" y="3929063"/>
          <p14:tracePt t="163777" x="5187950" y="3938588"/>
          <p14:tracePt t="163809" x="5108575" y="3965575"/>
          <p14:tracePt t="163843" x="5064125" y="3973513"/>
          <p14:tracePt t="163876" x="5064125" y="3992563"/>
          <p14:tracePt t="163909" x="5045075" y="3992563"/>
          <p14:tracePt t="164032" x="5054600" y="4000500"/>
          <p14:tracePt t="164061" x="5072063" y="4010025"/>
          <p14:tracePt t="164077" x="5081588" y="4010025"/>
          <p14:tracePt t="164109" x="5099050" y="4027488"/>
          <p14:tracePt t="164137" x="5160963" y="4090988"/>
          <p14:tracePt t="164170" x="5187950" y="4152900"/>
          <p14:tracePt t="164202" x="5207000" y="4197350"/>
          <p14:tracePt t="164233" x="5224463" y="4241800"/>
          <p14:tracePt t="164267" x="5268913" y="4278313"/>
          <p14:tracePt t="164294" x="5278438" y="4286250"/>
          <p14:tracePt t="164609" x="5402263" y="4670425"/>
          <p14:tracePt t="164643" x="5429250" y="4902200"/>
          <p14:tracePt t="164667" x="5429250" y="4973638"/>
          <p14:tracePt t="164700" x="5394325" y="5081588"/>
          <p14:tracePt t="164733" x="5357813" y="5116513"/>
          <p14:tracePt t="164760" x="5340350" y="5116513"/>
          <p14:tracePt t="164826" x="5438775" y="5019675"/>
          <p14:tracePt t="164860" x="5795963" y="4876800"/>
          <p14:tracePt t="164893" x="5992813" y="4857750"/>
          <p14:tracePt t="164926" x="6072188" y="4857750"/>
          <p14:tracePt t="164950" x="6081713" y="4948238"/>
          <p14:tracePt t="164983" x="5911850" y="5180013"/>
          <p14:tracePt t="165010" x="5724525" y="5259388"/>
          <p14:tracePt t="165043" x="5616575" y="5286375"/>
          <p14:tracePt t="165093" x="5661025" y="5224463"/>
          <p14:tracePt t="165127" x="5884863" y="5126038"/>
          <p14:tracePt t="165176" x="5956300" y="5116513"/>
          <p14:tracePt t="165216" x="5867400" y="5187950"/>
          <p14:tracePt t="165250" x="5616575" y="5340350"/>
          <p14:tracePt t="165277" x="5581650" y="5367338"/>
          <p14:tracePt t="165310" x="5572125" y="5357813"/>
          <p14:tracePt t="165343" x="5643563" y="5295900"/>
          <p14:tracePt t="165376" x="5759450" y="5241925"/>
          <p14:tracePt t="165410" x="5795963" y="5241925"/>
          <p14:tracePt t="165466" x="5680075" y="5421313"/>
          <p14:tracePt t="165500" x="5626100" y="5492750"/>
          <p14:tracePt t="165527" x="5608638" y="5500688"/>
          <p14:tracePt t="165576" x="5778500" y="5340350"/>
          <p14:tracePt t="165610" x="5884863" y="5251450"/>
          <p14:tracePt t="165644" x="5921375" y="5233988"/>
          <p14:tracePt t="165693" x="5803900" y="5411788"/>
          <p14:tracePt t="165716" x="5688013" y="5546725"/>
          <p14:tracePt t="165746" x="5653088" y="5581650"/>
          <p14:tracePt t="165810" x="5857875" y="5411788"/>
          <p14:tracePt t="165843" x="5946775" y="5322888"/>
          <p14:tracePt t="165876" x="5965825" y="5305425"/>
          <p14:tracePt t="165926" x="5830888" y="5465763"/>
          <p14:tracePt t="165950" x="5778500" y="5500688"/>
          <p14:tracePt t="165983" x="5768975" y="5519738"/>
          <p14:tracePt t="166032" x="5894388" y="5367338"/>
          <p14:tracePt t="166060" x="6000750" y="5259388"/>
          <p14:tracePt t="166093" x="6037263" y="5241925"/>
          <p14:tracePt t="166159" x="5875338" y="5448300"/>
          <p14:tracePt t="166183" x="5741988" y="5581650"/>
          <p14:tracePt t="166217" x="5697538" y="5635625"/>
          <p14:tracePt t="166267" x="5759450" y="5510213"/>
          <p14:tracePt t="166294" x="5894388" y="5357813"/>
          <p14:tracePt t="166326" x="5956300" y="5278438"/>
          <p14:tracePt t="166393" x="5830888" y="5421313"/>
          <p14:tracePt t="166417" x="5741988" y="5483225"/>
          <p14:tracePt t="166450" x="5732463" y="5483225"/>
          <p14:tracePt t="166484" x="5983288" y="5180013"/>
          <p14:tracePt t="166517" x="6089650" y="5064125"/>
          <p14:tracePt t="166544" x="6116638" y="5037138"/>
          <p14:tracePt t="166577" x="6018213" y="5116513"/>
          <p14:tracePt t="166610" x="5697538" y="5411788"/>
          <p14:tracePt t="166644" x="5527675" y="5519738"/>
          <p14:tracePt t="166667" x="5465763" y="5527675"/>
          <p14:tracePt t="166700" x="5313363" y="5527675"/>
          <p14:tracePt t="166733" x="4803775" y="5429250"/>
          <p14:tracePt t="166767" x="4010025" y="5278438"/>
          <p14:tracePt t="166794" x="3608388" y="5241925"/>
          <p14:tracePt t="166826" x="3330575" y="5224463"/>
          <p14:tracePt t="166860" x="3276600" y="5224463"/>
          <p14:tracePt t="166927" x="3313113" y="5224463"/>
          <p14:tracePt t="166967" x="3938588" y="5187950"/>
          <p14:tracePt t="167000" x="4625975" y="5170488"/>
          <p14:tracePt t="167027" x="4911725" y="5143500"/>
          <p14:tracePt t="167060" x="5232400" y="5126038"/>
          <p14:tracePt t="167093" x="5330825" y="5108575"/>
          <p14:tracePt t="167126" x="5411788" y="5054600"/>
          <p14:tracePt t="167160" x="5545138" y="4805363"/>
          <p14:tracePt t="167184" x="5564188" y="4554538"/>
          <p14:tracePt t="167217" x="5554663" y="4170363"/>
          <p14:tracePt t="167250" x="5518150" y="4071938"/>
          <p14:tracePt t="167277" x="5500688" y="4037013"/>
          <p14:tracePt t="167327" x="5483225" y="4037013"/>
          <p14:tracePt t="167360" x="5473700" y="4037013"/>
          <p14:tracePt t="167410" x="5465763" y="4037013"/>
          <p14:tracePt t="167450" x="5357813" y="4000500"/>
          <p14:tracePt t="167484" x="5330825" y="3973513"/>
          <p14:tracePt t="167517" x="5313363" y="3965575"/>
          <p14:tracePt t="167544" x="5160963" y="3965575"/>
          <p14:tracePt t="167576" x="4840288" y="3992563"/>
          <p14:tracePt t="167610" x="4768850" y="4000500"/>
          <p14:tracePt t="167644" x="4751388" y="4000500"/>
          <p14:tracePt t="167733" x="4751388" y="4019550"/>
          <p14:tracePt t="167793" x="4759325" y="4019550"/>
          <p14:tracePt t="167826" x="4768850" y="4019550"/>
          <p14:tracePt t="167860" x="4776788" y="4019550"/>
          <p14:tracePt t="167927" x="4786313" y="4019550"/>
          <p14:tracePt t="167967" x="4795838" y="4019550"/>
          <p14:tracePt t="168016" x="4813300" y="4019550"/>
          <p14:tracePt t="168177" x="4830763" y="4019550"/>
          <p14:tracePt t="168202" x="4857750" y="4019550"/>
          <p14:tracePt t="168235" x="4894263" y="4019550"/>
          <p14:tracePt t="168263" x="4911725" y="4019550"/>
          <p14:tracePt t="168295" x="4921250" y="4019550"/>
          <p14:tracePt t="168344" x="4929188" y="4019550"/>
          <p14:tracePt t="168393" x="4938713" y="4019550"/>
          <p14:tracePt t="168427" x="4965700" y="4010025"/>
          <p14:tracePt t="168466" x="4973638" y="4010025"/>
          <p14:tracePt t="168500" x="4983163" y="4010025"/>
          <p14:tracePt t="168527" x="4992688" y="4010025"/>
          <p14:tracePt t="168577" x="5000625" y="4010025"/>
          <p14:tracePt t="168660" x="5027613" y="4010025"/>
          <p14:tracePt t="168716" x="5037138" y="4010025"/>
          <p14:tracePt t="168783" x="5045075" y="4010025"/>
          <p14:tracePt t="169044" x="5045075" y="4019550"/>
          <p14:tracePt t="169144" x="5054600" y="4019550"/>
          <p14:tracePt t="169200" x="5064125" y="4027488"/>
          <p14:tracePt t="169234" x="5081588" y="4037013"/>
          <p14:tracePt t="169311" x="5099050" y="4044950"/>
          <p14:tracePt t="169344" x="5116513" y="4064000"/>
          <p14:tracePt t="169394" x="5126038" y="4071938"/>
          <p14:tracePt t="169427" x="5143500" y="4116388"/>
          <p14:tracePt t="169466" x="5180013" y="4162425"/>
          <p14:tracePt t="169500" x="5180013" y="4179888"/>
          <p14:tracePt t="169527" x="5187950" y="4187825"/>
          <p14:tracePt t="169594" x="5187950" y="4206875"/>
          <p14:tracePt t="169627" x="5187950" y="4224338"/>
          <p14:tracePt t="169660" x="5197475" y="4233863"/>
          <p14:tracePt t="169700" x="5207000" y="4241800"/>
          <p14:tracePt t="169734" x="5207000" y="4251325"/>
          <p14:tracePt t="169777" x="5214938" y="4259263"/>
          <p14:tracePt t="169810" x="5232400" y="4286250"/>
          <p14:tracePt t="169843" x="5241925" y="4313238"/>
          <p14:tracePt t="169876" x="5278438" y="4376738"/>
          <p14:tracePt t="169911" x="5303838" y="4402138"/>
          <p14:tracePt t="169950" x="5330825" y="4473575"/>
          <p14:tracePt t="169984" x="5340350" y="4510088"/>
          <p14:tracePt t="170017" x="5367338" y="4564063"/>
          <p14:tracePt t="170044" x="5375275" y="4598988"/>
          <p14:tracePt t="170077" x="5394325" y="4643438"/>
          <p14:tracePt t="170110" x="5411788" y="4670425"/>
          <p14:tracePt t="170144" x="5429250" y="4714875"/>
          <p14:tracePt t="170161" x="5429250" y="4733925"/>
          <p14:tracePt t="170184" x="5438775" y="4768850"/>
          <p14:tracePt t="170217" x="5446713" y="4813300"/>
          <p14:tracePt t="170250" x="5465763" y="4822825"/>
          <p14:tracePt t="170278" x="5465763" y="4840288"/>
          <p14:tracePt t="170327" x="5473700" y="4876800"/>
          <p14:tracePt t="170361" x="5483225" y="4884738"/>
          <p14:tracePt t="170393" x="5492750" y="4911725"/>
          <p14:tracePt t="170418" x="5492750" y="4929188"/>
          <p14:tracePt t="170451" x="5500688" y="4956175"/>
          <p14:tracePt t="170484" x="5510213" y="4983163"/>
          <p14:tracePt t="170517" x="5518150" y="5010150"/>
          <p14:tracePt t="170544" x="5545138" y="5064125"/>
          <p14:tracePt t="170577" x="5564188" y="5081588"/>
          <p14:tracePt t="170610" x="5572125" y="5099050"/>
          <p14:tracePt t="170644" x="5608638" y="5143500"/>
          <p14:tracePt t="170677" x="5608638" y="5162550"/>
          <p14:tracePt t="170700" x="5616575" y="5180013"/>
          <p14:tracePt t="170750" x="5626100" y="5187950"/>
          <p14:tracePt t="170778" x="5635625" y="5197475"/>
          <p14:tracePt t="170827" x="5643563" y="5214938"/>
          <p14:tracePt t="170877" x="5653088" y="5224463"/>
          <p14:tracePt t="170927" x="5653088" y="5233988"/>
          <p14:tracePt t="170967" x="5670550" y="5233988"/>
          <p14:tracePt t="171643" x="5653088" y="5214938"/>
          <p14:tracePt t="171677" x="5599113" y="5180013"/>
          <p14:tracePt t="171717" x="5232400" y="5081588"/>
          <p14:tracePt t="171751" x="4491038" y="4849813"/>
          <p14:tracePt t="171778" x="4197350" y="4795838"/>
          <p14:tracePt t="171810" x="3929063" y="4795838"/>
          <p14:tracePt t="171844" x="3571875" y="4894263"/>
          <p14:tracePt t="171877" x="3429000" y="4911725"/>
          <p14:tracePt t="172160" x="3330575" y="4983163"/>
          <p14:tracePt t="172184" x="3251200" y="5037138"/>
          <p14:tracePt t="172217" x="3205163" y="5064125"/>
          <p14:tracePt t="172250" x="3170238" y="5091113"/>
          <p14:tracePt t="172284" x="3152775" y="5108575"/>
          <p14:tracePt t="172377" x="3214688" y="5108575"/>
          <p14:tracePt t="172410" x="3375025" y="5108575"/>
          <p14:tracePt t="172428" x="3394075" y="5108575"/>
          <p14:tracePt t="172467" x="3411538" y="5108575"/>
          <p14:tracePt t="172501" x="3197225" y="5207000"/>
          <p14:tracePt t="172528" x="2946400" y="5278438"/>
          <p14:tracePt t="172560" x="2776538" y="5313363"/>
          <p14:tracePt t="172594" x="2759075" y="5313363"/>
          <p14:tracePt t="172660" x="2901950" y="5322888"/>
          <p14:tracePt t="172685" x="2965450" y="5330825"/>
          <p14:tracePt t="172718" x="2990850" y="5330825"/>
          <p14:tracePt t="172768" x="2867025" y="5330825"/>
          <p14:tracePt t="172795" x="2822575" y="5330825"/>
          <p14:tracePt t="172877" x="3009900" y="5330825"/>
          <p14:tracePt t="172911" x="3205163" y="5330825"/>
          <p14:tracePt t="172951" x="3214688" y="5330825"/>
          <p14:tracePt t="173000" x="3054350" y="5340350"/>
          <p14:tracePt t="173028" x="2803525" y="5394325"/>
          <p14:tracePt t="173060" x="2679700" y="5421313"/>
          <p14:tracePt t="173094" x="2670175" y="5421313"/>
          <p14:tracePt t="173144" x="2670175" y="5429250"/>
          <p14:tracePt t="173177" x="2679700" y="5429250"/>
          <p14:tracePt t="173267" x="2500313" y="5456238"/>
          <p14:tracePt t="173295" x="2374900" y="5456238"/>
          <p14:tracePt t="173327" x="2205038" y="5421313"/>
          <p14:tracePt t="173361" x="1884363" y="5224463"/>
          <p14:tracePt t="173394" x="1731963" y="5072063"/>
          <p14:tracePt t="173427" x="1652588" y="4956175"/>
          <p14:tracePt t="173467" x="1643063" y="4786313"/>
          <p14:tracePt t="173501" x="1687513" y="4591050"/>
          <p14:tracePt t="173528" x="1758950" y="4510088"/>
          <p14:tracePt t="173561" x="1847850" y="4473575"/>
          <p14:tracePt t="173594" x="1874838" y="4473575"/>
          <p14:tracePt t="173627" x="1901825" y="4473575"/>
          <p14:tracePt t="173661" x="1965325" y="4473575"/>
          <p14:tracePt t="173684" x="2000250" y="4473575"/>
          <p14:tracePt t="173717" x="2017713" y="4492625"/>
          <p14:tracePt t="173751" x="2027238" y="4492625"/>
          <p14:tracePt t="173784" x="2044700" y="4492625"/>
          <p14:tracePt t="173813" x="2054225" y="4492625"/>
          <p14:tracePt t="173895" x="2054225" y="4483100"/>
          <p14:tracePt t="173919" x="2036763" y="4473575"/>
          <p14:tracePt t="173952" x="2009775" y="4473575"/>
          <p14:tracePt t="173984" x="1893888" y="4465638"/>
          <p14:tracePt t="174017" x="1803400" y="4483100"/>
          <p14:tracePt t="174045" x="1697038" y="4537075"/>
          <p14:tracePt t="174061" x="1670050" y="4564063"/>
          <p14:tracePt t="174094" x="1643063" y="4591050"/>
          <p14:tracePt t="174127" x="1633538" y="4625975"/>
          <p14:tracePt t="174161" x="1608138" y="4724400"/>
          <p14:tracePt t="174185" x="1581150" y="4822825"/>
          <p14:tracePt t="174217" x="1554163" y="4938713"/>
          <p14:tracePt t="174251" x="1554163" y="4983163"/>
          <p14:tracePt t="174278" x="1554163" y="5019675"/>
          <p14:tracePt t="174311" x="1554163" y="5099050"/>
          <p14:tracePt t="174344" x="1625600" y="5214938"/>
          <p14:tracePt t="174377" x="1741488" y="5322888"/>
          <p14:tracePt t="174411" x="1812925" y="5367338"/>
          <p14:tracePt t="174420" x="1830388" y="5376863"/>
          <p14:tracePt t="174453" x="1857375" y="5384800"/>
          <p14:tracePt t="174484" x="1874838" y="5394325"/>
          <p14:tracePt t="174518" x="1938338" y="5429250"/>
          <p14:tracePt t="174545" x="2017713" y="5456238"/>
          <p14:tracePt t="174577" x="2116138" y="5465763"/>
          <p14:tracePt t="174611" x="2152650" y="5465763"/>
          <p14:tracePt t="174734" x="2098675" y="5448300"/>
          <p14:tracePt t="174768" x="1901825" y="5367338"/>
          <p14:tracePt t="174795" x="1741488" y="5305425"/>
          <p14:tracePt t="174827" x="1633538" y="5251450"/>
          <p14:tracePt t="174861" x="1598613" y="5207000"/>
          <p14:tracePt t="174894" x="1589088" y="5072063"/>
          <p14:tracePt t="174927" x="1901825" y="4822825"/>
          <p14:tracePt t="174969" x="2652713" y="4679950"/>
          <p14:tracePt t="175002" x="3394075" y="4643438"/>
          <p14:tracePt t="175029" x="3768725" y="4652963"/>
          <p14:tracePt t="175061" x="4286250" y="4751388"/>
          <p14:tracePt t="175094" x="4491038" y="4813300"/>
          <p14:tracePt t="175127" x="4598988" y="4840288"/>
          <p14:tracePt t="175394" x="4572000" y="4608513"/>
          <p14:tracePt t="175427" x="4537075" y="4241800"/>
          <p14:tracePt t="175467" x="4652963" y="4081463"/>
          <p14:tracePt t="175501" x="4724400" y="4000500"/>
          <p14:tracePt t="175528" x="4786313" y="3992563"/>
          <p14:tracePt t="175562" x="4911725" y="3992563"/>
          <p14:tracePt t="175594" x="5010150" y="4071938"/>
          <p14:tracePt t="175628" x="5108575" y="4187825"/>
          <p14:tracePt t="175653" x="5135563" y="4214813"/>
          <p14:tracePt t="175694" x="5143500" y="4224338"/>
          <p14:tracePt t="175844" x="5143500" y="4206875"/>
          <p14:tracePt t="175878" x="5135563" y="4037013"/>
          <p14:tracePt t="175911" x="5116513" y="3884613"/>
          <p14:tracePt t="175929" x="5108575" y="3830638"/>
          <p14:tracePt t="175968" x="5108575" y="3813175"/>
          <p14:tracePt t="176017" x="5126038" y="3849688"/>
          <p14:tracePt t="176045" x="5160963" y="3894138"/>
          <p14:tracePt t="176078" x="5224463" y="4027488"/>
          <p14:tracePt t="176111" x="5303838" y="4135438"/>
          <p14:tracePt t="176144" x="5330825" y="4233863"/>
          <p14:tracePt t="176178" x="5357813" y="4349750"/>
          <p14:tracePt t="176202" x="5384800" y="4456113"/>
          <p14:tracePt t="176234" x="5421313" y="4572000"/>
          <p14:tracePt t="176268" x="5465763" y="4679950"/>
          <p14:tracePt t="176311" x="5518150" y="4778375"/>
          <p14:tracePt t="176344" x="5572125" y="4938713"/>
          <p14:tracePt t="176378" x="5616575" y="5054600"/>
          <p14:tracePt t="176411" x="5661025" y="5143500"/>
          <p14:tracePt t="176429" x="5661025" y="5180013"/>
          <p14:tracePt t="176467" x="5680075" y="5197475"/>
          <p14:tracePt t="176501" x="5707063" y="5251450"/>
          <p14:tracePt t="176519" x="5724525" y="5295900"/>
          <p14:tracePt t="176545" x="5751513" y="5357813"/>
          <p14:tracePt t="176578" x="5751513" y="5402263"/>
          <p14:tracePt t="177044" x="5778500" y="5330825"/>
          <p14:tracePt t="177078" x="5894388" y="5153025"/>
          <p14:tracePt t="177111" x="6000750" y="4948238"/>
          <p14:tracePt t="177129" x="6037263" y="4867275"/>
          <p14:tracePt t="177154" x="6108700" y="4751388"/>
          <p14:tracePt t="177187" x="6215063" y="4625975"/>
          <p14:tracePt t="177219" x="6296025" y="4527550"/>
          <p14:tracePt t="177252" x="6446838" y="4330700"/>
          <p14:tracePt t="177284" x="6518275" y="4251325"/>
          <p14:tracePt t="177312" x="6572250" y="4152900"/>
          <p14:tracePt t="177344" x="6608763" y="4116388"/>
          <p14:tracePt t="177378" x="6653213" y="4037013"/>
          <p14:tracePt t="177411" x="6715125" y="3973513"/>
          <p14:tracePt t="177429" x="6724650" y="3956050"/>
          <p14:tracePt t="177451" x="6778625" y="3902075"/>
          <p14:tracePt t="177484" x="6823075" y="3857625"/>
          <p14:tracePt t="177518" x="6858000" y="3840163"/>
          <p14:tracePt t="177545" x="6867525" y="3830638"/>
          <p14:tracePt t="177677" x="6813550" y="3867150"/>
          <p14:tracePt t="177717" x="6769100" y="3911600"/>
          <p14:tracePt t="177752" x="6742113" y="3938588"/>
          <p14:tracePt t="177779" x="6724650" y="3973513"/>
          <p14:tracePt t="177811" x="6697663" y="3992563"/>
          <p14:tracePt t="177844" x="6688138" y="4000500"/>
          <p14:tracePt t="177878" x="6680200" y="4010025"/>
          <p14:tracePt t="177944" x="6680200" y="4037013"/>
          <p14:tracePt t="177984" x="6661150" y="4064000"/>
          <p14:tracePt t="178019" x="6635750" y="4108450"/>
          <p14:tracePt t="178045" x="6626225" y="4125913"/>
          <p14:tracePt t="178078" x="6608763" y="4143375"/>
          <p14:tracePt t="178128" x="6608763" y="4170363"/>
          <p14:tracePt t="178161" x="6589713" y="4197350"/>
          <p14:tracePt t="178185" x="6564313" y="4214813"/>
          <p14:tracePt t="178217" x="6554788" y="4233863"/>
          <p14:tracePt t="178251" x="6545263" y="4241800"/>
          <p14:tracePt t="178311" x="6545263" y="4251325"/>
          <p14:tracePt t="178344" x="6537325" y="4268788"/>
          <p14:tracePt t="178378" x="6518275" y="4305300"/>
          <p14:tracePt t="178411" x="6510338" y="4313238"/>
          <p14:tracePt t="178429" x="6492875" y="4322763"/>
          <p14:tracePt t="178484" x="6483350" y="4330700"/>
          <p14:tracePt t="178519" x="6473825" y="4357688"/>
          <p14:tracePt t="178547" x="6456363" y="4394200"/>
          <p14:tracePt t="178578" x="6438900" y="4421188"/>
          <p14:tracePt t="178611" x="6421438" y="4438650"/>
          <p14:tracePt t="178644" x="6411913" y="4456113"/>
          <p14:tracePt t="178677" x="6402388" y="4465638"/>
          <p14:tracePt t="178701" x="6394450" y="4483100"/>
          <p14:tracePt t="178750" x="6384925" y="4510088"/>
          <p14:tracePt t="178785" x="6375400" y="4527550"/>
          <p14:tracePt t="178812" x="6367463" y="4545013"/>
          <p14:tracePt t="178845" x="6340475" y="4564063"/>
          <p14:tracePt t="178878" x="6330950" y="4591050"/>
          <p14:tracePt t="178911" x="6323013" y="4616450"/>
          <p14:tracePt t="178929" x="6313488" y="4635500"/>
          <p14:tracePt t="178984" x="6303963" y="4670425"/>
          <p14:tracePt t="179018" x="6296025" y="4679950"/>
          <p14:tracePt t="179046" x="6278563" y="4697413"/>
          <p14:tracePt t="179095" x="6269038" y="4706938"/>
          <p14:tracePt t="179178" x="6259513" y="4724400"/>
          <p14:tracePt t="179218" x="6259513" y="4733925"/>
          <p14:tracePt t="179251" x="6251575" y="4751388"/>
          <p14:tracePt t="179279" x="6242050" y="4759325"/>
          <p14:tracePt t="179311" x="6232525" y="4795838"/>
          <p14:tracePt t="179361" x="6207125" y="4849813"/>
          <p14:tracePt t="179394" x="6197600" y="4894263"/>
          <p14:tracePt t="179428" x="6188075" y="4911725"/>
          <p14:tracePt t="179470" x="6161088" y="4929188"/>
          <p14:tracePt t="179518" x="6143625" y="4965700"/>
          <p14:tracePt t="179546" x="6126163" y="4983163"/>
          <p14:tracePt t="179578" x="6089650" y="5037138"/>
          <p14:tracePt t="179612" x="6054725" y="5126038"/>
          <p14:tracePt t="179645" x="6037263" y="5180013"/>
          <p14:tracePt t="179678" x="6027738" y="5207000"/>
          <p14:tracePt t="179702" x="6010275" y="5214938"/>
          <p14:tracePt t="179735" x="6000750" y="5233988"/>
          <p14:tracePt t="179769" x="5992813" y="5241925"/>
          <p14:tracePt t="179795" x="5992813" y="5251450"/>
          <p14:tracePt t="179911" x="5983288" y="5259388"/>
          <p14:tracePt t="179929" x="5965825" y="5286375"/>
          <p14:tracePt t="179968" x="5938838" y="5305425"/>
          <p14:tracePt t="180017" x="5929313" y="5313363"/>
          <p14:tracePt t="180095" x="5921375" y="5313363"/>
          <p14:tracePt t="181862" x="5643563" y="5207000"/>
          <p14:tracePt t="181890" x="5545138" y="5126038"/>
          <p14:tracePt t="181928" x="5473700" y="4849813"/>
          <p14:tracePt t="181968" x="5473700" y="4733925"/>
          <p14:tracePt t="182018" x="5483225" y="4733925"/>
          <p14:tracePt t="182061" x="5545138" y="4805363"/>
          <p14:tracePt t="182112" x="5545138" y="4813300"/>
          <p14:tracePt t="182195" x="5500688" y="4697413"/>
          <p14:tracePt t="182234" x="5473700" y="4662488"/>
          <p14:tracePt t="182328" x="5492750" y="4714875"/>
          <p14:tracePt t="182362" x="5626100" y="5000625"/>
          <p14:tracePt t="182395" x="5670550" y="5072063"/>
          <p14:tracePt t="182429" x="5670550" y="5091113"/>
          <p14:tracePt t="182470" x="5670550" y="5037138"/>
          <p14:tracePt t="182503" x="5572125" y="4643438"/>
          <p14:tracePt t="182529" x="5510213" y="4527550"/>
          <p14:tracePt t="182562" x="5492750" y="4500563"/>
          <p14:tracePt t="182628" x="5500688" y="4564063"/>
          <p14:tracePt t="182662" x="5688013" y="4840288"/>
          <p14:tracePt t="182695" x="5768975" y="4983163"/>
          <p14:tracePt t="182719" x="5795963" y="5019675"/>
          <p14:tracePt t="182752" x="5803900" y="5027613"/>
          <p14:tracePt t="182811" x="5635625" y="4876800"/>
          <p14:tracePt t="182845" x="5367338" y="4608513"/>
          <p14:tracePt t="182878" x="5322888" y="4545013"/>
          <p14:tracePt t="182912" x="5322888" y="4537075"/>
          <p14:tracePt t="182930" x="5313363" y="4483100"/>
          <p14:tracePt t="182969" x="5313363" y="4421188"/>
          <p14:tracePt t="183002" x="5313363" y="4402138"/>
          <p14:tracePt t="183051" x="5313363" y="4394200"/>
          <p14:tracePt t="183095" x="5313363" y="4384675"/>
          <p14:tracePt t="183128" x="5313363" y="4313238"/>
          <p14:tracePt t="183161" x="5349875" y="4206875"/>
          <p14:tracePt t="183195" x="5349875" y="4187825"/>
          <p14:tracePt t="183268" x="5367338" y="4187825"/>
          <p14:tracePt t="183296" x="5367338" y="4152900"/>
          <p14:tracePt t="183328" x="5330825" y="4098925"/>
          <p14:tracePt t="183361" x="5259388" y="4000500"/>
          <p14:tracePt t="183395" x="5197475" y="3956050"/>
          <p14:tracePt t="183428" x="5180013" y="3929063"/>
          <p14:tracePt t="183595" x="5180013" y="3938588"/>
          <p14:tracePt t="183645" x="5180013" y="3948113"/>
          <p14:tracePt t="183702" x="5187950" y="3948113"/>
          <p14:tracePt t="183735" x="5187950" y="3956050"/>
          <p14:tracePt t="183811" x="5197475" y="3965575"/>
          <p14:tracePt t="183845" x="5232400" y="4037013"/>
          <p14:tracePt t="183878" x="5259388" y="4108450"/>
          <p14:tracePt t="183912" x="5286375" y="4206875"/>
          <p14:tracePt t="183930" x="5295900" y="4268788"/>
          <p14:tracePt t="183952" x="5313363" y="4394200"/>
          <p14:tracePt t="183985" x="5394325" y="4697413"/>
          <p14:tracePt t="184019" x="5554663" y="5027613"/>
          <p14:tracePt t="184046" x="5643563" y="5241925"/>
          <p14:tracePt t="184078" x="5670550" y="5340350"/>
          <p14:tracePt t="184112" x="5688013" y="5421313"/>
          <p14:tracePt t="184146" x="5688013" y="5448300"/>
          <p14:tracePt t="184285" x="5688013" y="5429250"/>
          <p14:tracePt t="184313" x="5670550" y="5376863"/>
          <p14:tracePt t="184345" x="5446713" y="4965700"/>
          <p14:tracePt t="184379" x="5170488" y="4572000"/>
          <p14:tracePt t="184412" x="4983163" y="4206875"/>
          <p14:tracePt t="184430" x="4946650" y="4081463"/>
          <p14:tracePt t="184468" x="4902200" y="3965575"/>
          <p14:tracePt t="184502" x="4902200" y="3956050"/>
          <p14:tracePt t="184662" x="4911725" y="3973513"/>
          <p14:tracePt t="184702" x="4929188" y="4037013"/>
          <p14:tracePt t="184737" x="5108575" y="4357688"/>
          <p14:tracePt t="184772" x="5330825" y="4786313"/>
          <p14:tracePt t="184797" x="5421313" y="5108575"/>
          <p14:tracePt t="184829" x="5492750" y="5483225"/>
          <p14:tracePt t="184862" x="5527675" y="5689600"/>
          <p14:tracePt t="184879" x="5527675" y="5724525"/>
          <p14:tracePt t="184912" x="5537200" y="5786438"/>
          <p14:tracePt t="185062" x="5537200" y="5751513"/>
          <p14:tracePt t="185095" x="5421313" y="5357813"/>
          <p14:tracePt t="185129" x="5268913" y="4992688"/>
          <p14:tracePt t="185162" x="5099050" y="4500563"/>
          <p14:tracePt t="185195" x="5045075" y="4357688"/>
          <p14:tracePt t="185235" x="5037138" y="4322763"/>
          <p14:tracePt t="185271" x="5027613" y="4313238"/>
          <p14:tracePt t="185297" x="5027613" y="4224338"/>
          <p14:tracePt t="185330" x="5027613" y="4170363"/>
          <p14:tracePt t="185362" x="5027613" y="4125913"/>
          <p14:tracePt t="185395" x="5027613" y="4090988"/>
          <p14:tracePt t="185612" x="5027613" y="4108450"/>
          <p14:tracePt t="185718" x="5027613" y="4116388"/>
          <p14:tracePt t="185786" x="5027613" y="4125913"/>
          <p14:tracePt t="185846" x="5037138" y="4135438"/>
          <p14:tracePt t="185879" x="5037138" y="4143375"/>
          <p14:tracePt t="185929" x="5037138" y="4152900"/>
          <p14:tracePt t="185953" x="5054600" y="4179888"/>
          <p14:tracePt t="185986" x="5064125" y="4233863"/>
          <p14:tracePt t="186019" x="5089525" y="4313238"/>
          <p14:tracePt t="186046" x="5160963" y="4527550"/>
          <p14:tracePt t="186079" x="5232400" y="4706938"/>
          <p14:tracePt t="186112" x="5313363" y="4948238"/>
          <p14:tracePt t="186146" x="5340350" y="5000625"/>
          <p14:tracePt t="187612" x="5384800" y="4884738"/>
          <p14:tracePt t="187645" x="5421313" y="4768850"/>
          <p14:tracePt t="187679" x="5465763" y="4598988"/>
          <p14:tracePt t="187703" x="5492750" y="4519613"/>
          <p14:tracePt t="187736" x="5500688" y="4448175"/>
          <p14:tracePt t="187769" x="5500688" y="4340225"/>
          <p14:tracePt t="187797" x="5465763" y="4259263"/>
          <p14:tracePt t="187829" x="5438775" y="4214813"/>
          <p14:tracePt t="187862" x="5438775" y="4206875"/>
          <p14:tracePt t="187896" x="5429250" y="4206875"/>
          <p14:tracePt t="187930" x="5429250" y="4197350"/>
          <p14:tracePt t="187969" x="5421313" y="4179888"/>
          <p14:tracePt t="188035" x="5411788" y="4170363"/>
          <p14:tracePt t="188096" x="5303838" y="4098925"/>
          <p14:tracePt t="188129" x="5160963" y="4000500"/>
          <p14:tracePt t="188162" x="5099050" y="3956050"/>
          <p14:tracePt t="188187" x="5099050" y="3948113"/>
          <p14:tracePt t="188221" x="5099050" y="3938588"/>
          <p14:tracePt t="188468" x="5099050" y="3948113"/>
          <p14:tracePt t="188629" x="5099050" y="3956050"/>
          <p14:tracePt t="188679" x="5108575" y="3956050"/>
          <p14:tracePt t="188704" x="5108575" y="3973513"/>
          <p14:tracePt t="188734" x="5116513" y="3983038"/>
          <p14:tracePt t="188771" x="5135563" y="4000500"/>
          <p14:tracePt t="188797" x="5143500" y="4010025"/>
          <p14:tracePt t="188829" x="5153025" y="4044950"/>
          <p14:tracePt t="188879" x="5160963" y="4054475"/>
          <p14:tracePt t="188912" x="5180013" y="4081463"/>
          <p14:tracePt t="188931" x="5197475" y="4108450"/>
          <p14:tracePt t="188953" x="5207000" y="4125913"/>
          <p14:tracePt t="188986" x="5224463" y="4143375"/>
          <p14:tracePt t="189019" x="5232400" y="4162425"/>
          <p14:tracePt t="189047" x="5251450" y="4187825"/>
          <p14:tracePt t="189079" x="5259388" y="4197350"/>
          <p14:tracePt t="189113" x="5259388" y="4206875"/>
          <p14:tracePt t="189146" x="5286375" y="4224338"/>
          <p14:tracePt t="189179" x="5295900" y="4268788"/>
          <p14:tracePt t="189220" x="5313363" y="4322763"/>
          <p14:tracePt t="189253" x="5340350" y="4357688"/>
          <p14:tracePt t="189286" x="5340350" y="4384675"/>
          <p14:tracePt t="189314" x="5367338" y="4438650"/>
          <p14:tracePt t="189346" x="5384800" y="4500563"/>
          <p14:tracePt t="189379" x="5421313" y="4591050"/>
          <p14:tracePt t="189413" x="5456238" y="4662488"/>
          <p14:tracePt t="189430" x="5473700" y="4706938"/>
          <p14:tracePt t="189462" x="5492750" y="4778375"/>
          <p14:tracePt t="189502" x="5510213" y="4857750"/>
          <p14:tracePt t="189536" x="5527675" y="4911725"/>
          <p14:tracePt t="189563" x="5545138" y="4938713"/>
          <p14:tracePt t="189596" x="5572125" y="5019675"/>
          <p14:tracePt t="189629" x="5599113" y="5081588"/>
          <p14:tracePt t="189662" x="5643563" y="5162550"/>
          <p14:tracePt t="189696" x="5680075" y="5214938"/>
          <p14:tracePt t="189736" x="5707063" y="5251450"/>
          <p14:tracePt t="189771" x="5715000" y="5259388"/>
          <p14:tracePt t="190196" x="5724525" y="5268913"/>
          <p14:tracePt t="190220" x="5732463" y="5278438"/>
          <p14:tracePt t="190256" x="5741988" y="5313363"/>
          <p14:tracePt t="190282" x="5768975" y="5357813"/>
          <p14:tracePt t="190315" x="5795963" y="5448300"/>
          <p14:tracePt t="190349" x="5795963" y="5483225"/>
          <p14:tracePt t="190479" x="5795963" y="5349875"/>
          <p14:tracePt t="190503" x="5795963" y="5064125"/>
          <p14:tracePt t="190536" x="5857875" y="4759325"/>
          <p14:tracePt t="190563" x="5867400" y="4706938"/>
          <p14:tracePt t="190629" x="5759450" y="4786313"/>
          <p14:tracePt t="190662" x="5402263" y="5126038"/>
          <p14:tracePt t="190696" x="5322888" y="5170488"/>
          <p14:tracePt t="190785" x="5438775" y="5064125"/>
          <p14:tracePt t="190813" x="5564188" y="4983163"/>
          <p14:tracePt t="190846" x="5608638" y="4948238"/>
          <p14:tracePt t="190929" x="5564188" y="5027613"/>
          <p14:tracePt t="190964" x="5500688" y="5108575"/>
          <p14:tracePt t="191004" x="5492750" y="5116513"/>
          <p14:tracePt t="191064" x="5545138" y="5072063"/>
          <p14:tracePt t="191097" x="5608638" y="5027613"/>
          <p14:tracePt t="191196" x="5537200" y="5091113"/>
          <p14:tracePt t="191235" x="5518150" y="5126038"/>
          <p14:tracePt t="191363" x="5537200" y="5126038"/>
          <p14:tracePt t="191396" x="5572125" y="5099050"/>
          <p14:tracePt t="191429" x="5653088" y="5064125"/>
          <p14:tracePt t="191453" x="5697538" y="5054600"/>
          <p14:tracePt t="191486" x="5715000" y="5045075"/>
          <p14:tracePt t="191563" x="5643563" y="5099050"/>
          <p14:tracePt t="191596" x="5599113" y="5135563"/>
          <p14:tracePt t="191629" x="5554663" y="5153025"/>
          <p14:tracePt t="191719" x="5608638" y="5153025"/>
          <p14:tracePt t="191753" x="5840413" y="5116513"/>
          <p14:tracePt t="191786" x="6045200" y="5054600"/>
          <p14:tracePt t="191813" x="6126163" y="5027613"/>
          <p14:tracePt t="191846" x="6153150" y="5027613"/>
          <p14:tracePt t="191879" x="6161088" y="5019675"/>
          <p14:tracePt t="191930" x="6161088" y="5000625"/>
          <p14:tracePt t="191970" x="6161088" y="4983163"/>
          <p14:tracePt t="192063" x="6286500" y="5010150"/>
          <p14:tracePt t="192096" x="6357938" y="5037138"/>
          <p14:tracePt t="192129" x="6384925" y="5045075"/>
          <p14:tracePt t="192212" x="6286500" y="5027613"/>
          <p14:tracePt t="192252" x="6027738" y="4929188"/>
          <p14:tracePt t="192286" x="5921375" y="4894263"/>
          <p14:tracePt t="192313" x="5911850" y="4894263"/>
          <p14:tracePt t="192396" x="5983288" y="4938713"/>
          <p14:tracePt t="192429" x="6135688" y="5054600"/>
          <p14:tracePt t="192453" x="6161088" y="5072063"/>
          <p14:tracePt t="192502" x="6180138" y="5091113"/>
          <p14:tracePt t="192552" x="6161088" y="5081588"/>
          <p14:tracePt t="192581" x="6099175" y="5037138"/>
          <p14:tracePt t="192613" x="6045200" y="4983163"/>
          <p14:tracePt t="192646" x="6027738" y="4973638"/>
          <p14:tracePt t="192719" x="6072188" y="5000625"/>
          <p14:tracePt t="192754" x="6188075" y="5072063"/>
          <p14:tracePt t="192786" x="6215063" y="5091113"/>
          <p14:tracePt t="192813" x="6224588" y="5091113"/>
          <p14:tracePt t="192880" x="6126163" y="5010150"/>
          <p14:tracePt t="192913" x="6000750" y="4911725"/>
          <p14:tracePt t="192931" x="5965825" y="4894263"/>
          <p14:tracePt t="192970" x="5956300" y="4884738"/>
          <p14:tracePt t="193069" x="6072188" y="4965700"/>
          <p14:tracePt t="193097" x="6161088" y="5019675"/>
          <p14:tracePt t="193130" x="6170613" y="5027613"/>
          <p14:tracePt t="193213" x="6099175" y="4956175"/>
          <p14:tracePt t="193240" x="6045200" y="4911725"/>
          <p14:tracePt t="193272" x="6027738" y="4884738"/>
          <p14:tracePt t="193413" x="6064250" y="4921250"/>
          <p14:tracePt t="193431" x="6126163" y="4973638"/>
          <p14:tracePt t="193463" x="6161088" y="4992688"/>
          <p14:tracePt t="193502" x="6170613" y="5000625"/>
          <p14:tracePt t="193580" x="6089650" y="4911725"/>
          <p14:tracePt t="193613" x="5992813" y="4830763"/>
          <p14:tracePt t="193647" x="5965825" y="4805363"/>
          <p14:tracePt t="193771" x="6064250" y="4894263"/>
          <p14:tracePt t="193800" x="6170613" y="4983163"/>
          <p14:tracePt t="193832" x="6224588" y="5045075"/>
          <p14:tracePt t="193863" x="6242050" y="5045075"/>
          <p14:tracePt t="193897" x="6242050" y="5054600"/>
          <p14:tracePt t="193930" x="6054725" y="4902200"/>
          <p14:tracePt t="193953" x="5902325" y="4805363"/>
          <p14:tracePt t="193987" x="5867400" y="4786313"/>
          <p14:tracePt t="194020" x="5857875" y="4778375"/>
          <p14:tracePt t="194113" x="5992813" y="4840288"/>
          <p14:tracePt t="194147" x="6072188" y="4902200"/>
          <p14:tracePt t="194180" x="6089650" y="4921250"/>
          <p14:tracePt t="194286" x="6045200" y="4867275"/>
          <p14:tracePt t="194314" x="5973763" y="4813300"/>
          <p14:tracePt t="194346" x="5929313" y="4778375"/>
          <p14:tracePt t="194380" x="5921375" y="4778375"/>
          <p14:tracePt t="194463" x="5973763" y="4813300"/>
          <p14:tracePt t="194487" x="6037263" y="4849813"/>
          <p14:tracePt t="194520" x="6081713" y="4884738"/>
          <p14:tracePt t="194553" x="6089650" y="4894263"/>
          <p14:tracePt t="194630" x="6037263" y="4840288"/>
          <p14:tracePt t="194663" x="5830888" y="4714875"/>
          <p14:tracePt t="194696" x="5795963" y="4687888"/>
          <p14:tracePt t="194803" x="5911850" y="4778375"/>
          <p14:tracePt t="194831" x="6037263" y="4867275"/>
          <p14:tracePt t="194863" x="6099175" y="4911725"/>
          <p14:tracePt t="194897" x="6108700" y="4911725"/>
          <p14:tracePt t="194986" x="6099175" y="4911725"/>
          <p14:tracePt t="195021" x="6018213" y="4840288"/>
          <p14:tracePt t="195053" x="5965825" y="4805363"/>
          <p14:tracePt t="195081" x="5946775" y="4795838"/>
          <p14:tracePt t="195196" x="5992813" y="4822825"/>
          <p14:tracePt t="195220" x="6089650" y="4894263"/>
          <p14:tracePt t="195253" x="6135688" y="4921250"/>
          <p14:tracePt t="195287" x="6143625" y="4921250"/>
          <p14:tracePt t="195363" x="5946775" y="4786313"/>
          <p14:tracePt t="195396" x="5822950" y="4697413"/>
          <p14:tracePt t="195430" x="5803900" y="4687888"/>
          <p14:tracePt t="195455" x="5803900" y="4679950"/>
          <p14:tracePt t="195503" x="5857875" y="4706938"/>
          <p14:tracePt t="195537" x="5965825" y="4778375"/>
          <p14:tracePt t="195564" x="5992813" y="4805363"/>
          <p14:tracePt t="195596" x="6010275" y="4805363"/>
          <p14:tracePt t="204487" x="6010275" y="4830763"/>
          <p14:tracePt t="204522" x="6010275" y="4867275"/>
          <p14:tracePt t="204554" x="6010275" y="4884738"/>
          <p14:tracePt t="204582" x="6018213" y="4894263"/>
          <p14:tracePt t="204615" x="6018213" y="4902200"/>
          <p14:tracePt t="204738" x="6027738" y="4840288"/>
          <p14:tracePt t="204772" x="6188075" y="4608513"/>
          <p14:tracePt t="204800" x="6303963" y="4465638"/>
          <p14:tracePt t="204831" x="6350000" y="4421188"/>
          <p14:tracePt t="204898" x="6350000" y="4483100"/>
          <p14:tracePt t="204931" x="6126163" y="4894263"/>
          <p14:tracePt t="204956" x="5992813" y="5197475"/>
          <p14:tracePt t="204988" x="5902325" y="5349875"/>
          <p14:tracePt t="205021" x="5894388" y="5367338"/>
          <p14:tracePt t="205098" x="5956300" y="5241925"/>
          <p14:tracePt t="205131" x="6064250" y="5027613"/>
          <p14:tracePt t="205165" x="6242050" y="4670425"/>
          <p14:tracePt t="205198" x="6483350" y="4295775"/>
          <p14:tracePt t="205222" x="6599238" y="4152900"/>
          <p14:tracePt t="205255" x="6661150" y="4071938"/>
          <p14:tracePt t="205288" x="6697663" y="4027488"/>
          <p14:tracePt t="205315" x="6707188" y="4019550"/>
          <p14:tracePt t="205348" x="6715125" y="4010025"/>
          <p14:tracePt t="205538" x="6707188" y="4044950"/>
          <p14:tracePt t="205567" x="6626225" y="4125913"/>
          <p14:tracePt t="205598" x="6537325" y="4251325"/>
          <p14:tracePt t="205631" x="6394450" y="4465638"/>
          <p14:tracePt t="205664" x="6313488" y="4598988"/>
          <p14:tracePt t="205698" x="6251575" y="4697413"/>
          <p14:tracePt t="205723" x="6197600" y="4813300"/>
          <p14:tracePt t="205756" x="6081713" y="5081588"/>
          <p14:tracePt t="205784" x="6010275" y="5241925"/>
          <p14:tracePt t="205820" x="5929313" y="5421313"/>
          <p14:tracePt t="205849" x="5902325" y="5465763"/>
          <p14:tracePt t="205881" x="5894388" y="5473700"/>
          <p14:tracePt t="206004" x="5894388" y="5465763"/>
          <p14:tracePt t="206038" x="6018213" y="5241925"/>
          <p14:tracePt t="206066" x="6161088" y="4884738"/>
          <p14:tracePt t="206098" x="6296025" y="4598988"/>
          <p14:tracePt t="206132" x="6473825" y="4305300"/>
          <p14:tracePt t="206164" x="6589713" y="4125913"/>
          <p14:tracePt t="206198" x="6616700" y="4108450"/>
          <p14:tracePt t="206231" x="6616700" y="4098925"/>
          <p14:tracePt t="206289" x="6446838" y="4349750"/>
          <p14:tracePt t="206318" x="6259513" y="4591050"/>
          <p14:tracePt t="206351" x="6037263" y="4956175"/>
          <p14:tracePt t="206381" x="5921375" y="5143500"/>
          <p14:tracePt t="206414" x="5830888" y="5286375"/>
          <p14:tracePt t="206432" x="5822950" y="5322888"/>
          <p14:tracePt t="206464" x="5822950" y="5330825"/>
          <p14:tracePt t="206581" x="5857875" y="5259388"/>
          <p14:tracePt t="206615" x="6027738" y="5010150"/>
          <p14:tracePt t="206648" x="6170613" y="4795838"/>
          <p14:tracePt t="206681" x="6375400" y="4519613"/>
          <p14:tracePt t="206715" x="6446838" y="4421188"/>
          <p14:tracePt t="206754" x="6456363" y="4411663"/>
          <p14:tracePt t="206804" x="6394450" y="4519613"/>
          <p14:tracePt t="206832" x="6278563" y="4687888"/>
          <p14:tracePt t="206865" x="6116638" y="4965700"/>
          <p14:tracePt t="206898" x="5992813" y="5187950"/>
          <p14:tracePt t="206931" x="5946775" y="5278438"/>
          <p14:tracePt t="206965" x="5938838" y="5295900"/>
          <p14:tracePt t="207054" x="5973763" y="5207000"/>
          <p14:tracePt t="207082" x="6153150" y="4884738"/>
          <p14:tracePt t="207115" x="6303963" y="4581525"/>
          <p14:tracePt t="207148" x="6492875" y="4197350"/>
          <p14:tracePt t="207181" x="6589713" y="4027488"/>
          <p14:tracePt t="207215" x="6599238" y="4019550"/>
          <p14:tracePt t="207287" x="6492875" y="4214813"/>
          <p14:tracePt t="207316" x="6350000" y="4411663"/>
          <p14:tracePt t="207348" x="6215063" y="4697413"/>
          <p14:tracePt t="207382" x="6135688" y="4867275"/>
          <p14:tracePt t="207415" x="6064250" y="4973638"/>
          <p14:tracePt t="207433" x="6064250" y="4992688"/>
          <p14:tracePt t="207473" x="6054725" y="4992688"/>
          <p14:tracePt t="208732" x="5956300" y="5153025"/>
          <p14:tracePt t="208772" x="5830888" y="5340350"/>
          <p14:tracePt t="208806" x="5778500" y="5429250"/>
          <p14:tracePt t="208848" x="5768975" y="5438775"/>
          <p14:tracePt t="208998" x="5768975" y="5421313"/>
          <p14:tracePt t="209022" x="5803900" y="5340350"/>
          <p14:tracePt t="209055" x="5929313" y="5162550"/>
          <p14:tracePt t="209082" x="6027738" y="4992688"/>
          <p14:tracePt t="209115" x="6207125" y="4697413"/>
          <p14:tracePt t="209148" x="6438900" y="4349750"/>
          <p14:tracePt t="209182" x="6688138" y="4019550"/>
          <p14:tracePt t="209215" x="6786563" y="3876675"/>
          <p14:tracePt t="209238" x="6840538" y="3813175"/>
          <p14:tracePt t="209272" x="6867525" y="3805238"/>
          <p14:tracePt t="209306" x="6867525" y="3786188"/>
          <p14:tracePt t="209432" x="6867525" y="3795713"/>
          <p14:tracePt t="209498" x="6850063" y="3822700"/>
          <p14:tracePt t="209538" x="6831013" y="3857625"/>
          <p14:tracePt t="209572" x="6796088" y="3894138"/>
          <p14:tracePt t="209615" x="6751638" y="3983038"/>
          <p14:tracePt t="209648" x="6680200" y="4090988"/>
          <p14:tracePt t="209682" x="6608763" y="4187825"/>
          <p14:tracePt t="209715" x="6564313" y="4241800"/>
          <p14:tracePt t="209738" x="6545263" y="4286250"/>
          <p14:tracePt t="209772" x="6510338" y="4367213"/>
          <p14:tracePt t="209805" x="6473825" y="4429125"/>
          <p14:tracePt t="209848" x="6438900" y="4492625"/>
          <p14:tracePt t="209882" x="6421438" y="4537075"/>
          <p14:tracePt t="209915" x="6394450" y="4572000"/>
          <p14:tracePt t="209933" x="6384925" y="4598988"/>
          <p14:tracePt t="209966" x="6357938" y="4643438"/>
          <p14:tracePt t="210004" x="6330950" y="4697413"/>
          <p14:tracePt t="210038" x="6313488" y="4741863"/>
          <p14:tracePt t="210066" x="6296025" y="4759325"/>
          <p14:tracePt t="210098" x="6278563" y="4786313"/>
          <p14:tracePt t="210148" x="6269038" y="4805363"/>
          <p14:tracePt t="210382" x="6296025" y="4714875"/>
          <p14:tracePt t="210415" x="6518275" y="4349750"/>
          <p14:tracePt t="210433" x="6616700" y="4224338"/>
          <p14:tracePt t="210457" x="6778625" y="3965575"/>
          <p14:tracePt t="210489" x="6902450" y="3813175"/>
          <p14:tracePt t="210522" x="6921500" y="3786188"/>
          <p14:tracePt t="210598" x="6823075" y="3929063"/>
          <p14:tracePt t="210632" x="6680200" y="4098925"/>
          <p14:tracePt t="210665" x="6492875" y="4376738"/>
          <p14:tracePt t="210698" x="6350000" y="4564063"/>
          <p14:tracePt t="210723" x="6296025" y="4643438"/>
          <p14:tracePt t="210755" x="6259513" y="4714875"/>
          <p14:tracePt t="210789" x="6251575" y="4741863"/>
          <p14:tracePt t="210822" x="6242050" y="4751388"/>
          <p14:tracePt t="210865" x="6394450" y="4537075"/>
          <p14:tracePt t="210898" x="6581775" y="4295775"/>
          <p14:tracePt t="210932" x="6796088" y="3992563"/>
          <p14:tracePt t="210957" x="6813550" y="3956050"/>
          <p14:tracePt t="211005" x="6778625" y="4090988"/>
          <p14:tracePt t="211039" x="6537325" y="4438650"/>
          <p14:tracePt t="211072" x="6303963" y="4733925"/>
          <p14:tracePt t="211116" x="6242050" y="4822825"/>
          <p14:tracePt t="211148" x="6242050" y="4830763"/>
          <p14:tracePt t="211198" x="6375400" y="4554538"/>
          <p14:tracePt t="211223" x="6564313" y="4224338"/>
          <p14:tracePt t="211255" x="6759575" y="3948113"/>
          <p14:tracePt t="211289" x="6884988" y="3768725"/>
          <p14:tracePt t="211323" x="6894513" y="3759200"/>
          <p14:tracePt t="211365" x="6796088" y="3921125"/>
          <p14:tracePt t="211398" x="6527800" y="4313238"/>
          <p14:tracePt t="211432" x="6340475" y="4591050"/>
          <p14:tracePt t="211465" x="6303963" y="4625975"/>
          <p14:tracePt t="211538" x="6438900" y="4411663"/>
          <p14:tracePt t="211566" x="6599238" y="4214813"/>
          <p14:tracePt t="211598" x="6778625" y="4044950"/>
          <p14:tracePt t="211632" x="6796088" y="4019550"/>
          <p14:tracePt t="211665" x="6796088" y="4010025"/>
          <p14:tracePt t="211699" x="6661150" y="4224338"/>
          <p14:tracePt t="211738" x="6554788" y="4357688"/>
          <p14:tracePt t="215616" x="6411913" y="4357688"/>
          <p14:tracePt t="215649" x="6323013" y="4357688"/>
          <p14:tracePt t="215699" x="6313488" y="4357688"/>
          <p14:tracePt t="215772" x="6313488" y="4367213"/>
          <p14:tracePt t="215806" x="6251575" y="4394200"/>
          <p14:tracePt t="215834" x="6197600" y="4448175"/>
          <p14:tracePt t="215867" x="6135688" y="4519613"/>
          <p14:tracePt t="215900" x="6108700" y="4554538"/>
          <p14:tracePt t="215932" x="6064250" y="4616450"/>
          <p14:tracePt t="215966" x="6037263" y="4670425"/>
          <p14:tracePt t="215989" x="6010275" y="4724400"/>
          <p14:tracePt t="216023" x="5956300" y="4857750"/>
          <p14:tracePt t="216056" x="5921375" y="4938713"/>
          <p14:tracePt t="216083" x="5884863" y="5010150"/>
          <p14:tracePt t="216115" x="5857875" y="50546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454025" y="2608118"/>
            <a:ext cx="206979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7840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 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[r5]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54025" y="2327886"/>
            <a:ext cx="195758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D2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[r4]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368925" y="3505200"/>
          <a:ext cx="3264536" cy="2695525"/>
        </p:xfrm>
        <a:graphic>
          <a:graphicData uri="http://schemas.openxmlformats.org/drawingml/2006/table">
            <a:tbl>
              <a:tblPr firstRow="1">
                <a:effectLst/>
                <a:tableStyleId>{5C22544A-7EE6-4342-B048-85BDC9FD1C3A}</a:tableStyleId>
              </a:tblPr>
              <a:tblGrid>
                <a:gridCol w="249958"/>
                <a:gridCol w="664296"/>
                <a:gridCol w="833901"/>
                <a:gridCol w="787083"/>
                <a:gridCol w="729298"/>
              </a:tblGrid>
              <a:tr h="535781"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j-lt"/>
                        </a:rPr>
                        <a:t>Address</a:t>
                      </a:r>
                      <a:endParaRPr lang="ru-RU" sz="1400" b="0" dirty="0" smtClean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j-lt"/>
                        </a:rPr>
                        <a:t>Previous</a:t>
                      </a:r>
                      <a:r>
                        <a:rPr lang="en-US" sz="1400" b="0" baseline="0" dirty="0" smtClean="0">
                          <a:latin typeface="+mj-lt"/>
                        </a:rPr>
                        <a:t> store</a:t>
                      </a:r>
                      <a:endParaRPr lang="ru-RU" sz="1400" b="0" dirty="0" smtClean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j-lt"/>
                        </a:rPr>
                        <a:t>Waiting</a:t>
                      </a:r>
                      <a:r>
                        <a:rPr lang="en-US" sz="1400" b="0" baseline="0" dirty="0" smtClean="0">
                          <a:latin typeface="+mj-lt"/>
                        </a:rPr>
                        <a:t> store</a:t>
                      </a:r>
                      <a:endParaRPr lang="ru-RU" sz="1400" b="0" dirty="0" smtClean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j-lt"/>
                        </a:rPr>
                        <a:t>Ready?</a:t>
                      </a:r>
                      <a:endParaRPr lang="ru-RU" sz="1400" b="0" dirty="0" smtClean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0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2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3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4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5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…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M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3" name="Rectangle 42"/>
          <p:cNvSpPr/>
          <p:nvPr/>
        </p:nvSpPr>
        <p:spPr>
          <a:xfrm>
            <a:off x="454025" y="2047654"/>
            <a:ext cx="206979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 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[r3]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54025" y="1767422"/>
            <a:ext cx="195758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[r2]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  <a:endParaRPr lang="en-US" sz="1600" dirty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4025" y="1487190"/>
            <a:ext cx="195758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[r1]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 …</a:t>
            </a:r>
            <a:endParaRPr lang="en-US" sz="1600" dirty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02192"/>
              </p:ext>
            </p:extLst>
          </p:nvPr>
        </p:nvGraphicFramePr>
        <p:xfrm>
          <a:off x="2234335" y="3756501"/>
          <a:ext cx="1127351" cy="1889776"/>
        </p:xfrm>
        <a:graphic>
          <a:graphicData uri="http://schemas.openxmlformats.org/drawingml/2006/table">
            <a:tbl>
              <a:tblPr firstRow="1">
                <a:effectLst/>
                <a:tableStyleId>{5C22544A-7EE6-4342-B048-85BDC9FD1C3A}</a:tableStyleId>
              </a:tblPr>
              <a:tblGrid>
                <a:gridCol w="466951"/>
                <a:gridCol w="660400"/>
              </a:tblGrid>
              <a:tr h="269968"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j-lt"/>
                        </a:rPr>
                        <a:t>Address</a:t>
                      </a:r>
                      <a:endParaRPr lang="ru-RU" sz="1400" b="0" dirty="0" smtClean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0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2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3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…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N</a:t>
                      </a:r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377089" y="3357177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Store Buffer</a:t>
            </a:r>
            <a:endParaRPr lang="ru-RU" dirty="0" smtClean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4025" y="2888350"/>
            <a:ext cx="40908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54025" y="1206958"/>
            <a:ext cx="520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  <a:endParaRPr lang="en-US" sz="1600" dirty="0">
              <a:solidFill>
                <a:sysClr val="windowText" lastClr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4025" y="1487190"/>
            <a:ext cx="19575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[r1]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 …</a:t>
            </a:r>
            <a:endParaRPr lang="en-US" sz="1600" dirty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54025" y="1767422"/>
            <a:ext cx="19575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[r2]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  <a:endParaRPr lang="en-US" sz="1600" dirty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4025" y="2047654"/>
            <a:ext cx="20697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 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[r3]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54025" y="2327886"/>
            <a:ext cx="19575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D2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[r4] 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…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54025" y="2608118"/>
            <a:ext cx="20697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1600" dirty="0">
                <a:solidFill>
                  <a:srgbClr val="7840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 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600" b="1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[r5]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 and LB </a:t>
            </a:r>
            <a:r>
              <a:rPr lang="en-US" dirty="0" smtClean="0"/>
              <a:t>Operation: STA and STD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97379" y="867001"/>
            <a:ext cx="1323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Example:</a:t>
            </a:r>
            <a:endParaRPr lang="ru-RU" sz="2400" dirty="0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0782" y="3968140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 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1830942" y="4243399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 </a:t>
            </a:r>
            <a:endParaRPr lang="ru-RU" dirty="0"/>
          </a:p>
        </p:txBody>
      </p:sp>
      <p:sp>
        <p:nvSpPr>
          <p:cNvPr id="11" name="Rectangle 10"/>
          <p:cNvSpPr/>
          <p:nvPr/>
        </p:nvSpPr>
        <p:spPr>
          <a:xfrm>
            <a:off x="1830942" y="451865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21E1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(4) </a:t>
            </a:r>
            <a:endParaRPr lang="ru-RU" dirty="0"/>
          </a:p>
        </p:txBody>
      </p:sp>
      <p:sp>
        <p:nvSpPr>
          <p:cNvPr id="12" name="Rectangle 11"/>
          <p:cNvSpPr/>
          <p:nvPr/>
        </p:nvSpPr>
        <p:spPr>
          <a:xfrm>
            <a:off x="4912192" y="3982241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 </a:t>
            </a:r>
            <a:endParaRPr lang="ru-RU" dirty="0"/>
          </a:p>
        </p:txBody>
      </p:sp>
      <p:sp>
        <p:nvSpPr>
          <p:cNvPr id="13" name="Rectangle 12"/>
          <p:cNvSpPr/>
          <p:nvPr/>
        </p:nvSpPr>
        <p:spPr>
          <a:xfrm>
            <a:off x="4912192" y="4243399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840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2828911" y="4007180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NA</a:t>
            </a:r>
            <a:endParaRPr lang="ru-RU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8911" y="4274176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NA</a:t>
            </a:r>
            <a:endParaRPr lang="ru-RU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28911" y="4549435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NA</a:t>
            </a:r>
            <a:endParaRPr lang="ru-RU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61544" y="4029695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NA</a:t>
            </a:r>
            <a:endParaRPr lang="ru-RU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0772" y="399891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1</a:t>
            </a:r>
            <a:endParaRPr lang="ru-RU" sz="1600" dirty="0" smtClean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62784" y="400717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+mj-lt"/>
              </a:rPr>
              <a:t>no</a:t>
            </a:r>
            <a:endParaRPr lang="ru-RU" sz="1400" dirty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61544" y="4294903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NA</a:t>
            </a:r>
            <a:endParaRPr lang="ru-RU" sz="1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64277" y="3119027"/>
            <a:ext cx="126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Load Buffer</a:t>
            </a:r>
            <a:endParaRPr lang="ru-RU" dirty="0" smtClean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404212" y="399891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1</a:t>
            </a:r>
            <a:endParaRPr lang="ru-RU" sz="1600" dirty="0" smtClean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50772" y="42738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2</a:t>
            </a:r>
            <a:endParaRPr lang="ru-RU" sz="1600" dirty="0" smtClean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62784" y="428214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+mj-lt"/>
              </a:rPr>
              <a:t>no</a:t>
            </a:r>
            <a:endParaRPr lang="ru-RU" sz="1400" dirty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04212" y="427387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2</a:t>
            </a:r>
            <a:endParaRPr lang="ru-RU" sz="1600" dirty="0" smtClean="0">
              <a:latin typeface="+mj-lt"/>
            </a:endParaRPr>
          </a:p>
        </p:txBody>
      </p:sp>
      <p:sp>
        <p:nvSpPr>
          <p:cNvPr id="59" name="Right Arrow 58"/>
          <p:cNvSpPr/>
          <p:nvPr/>
        </p:nvSpPr>
        <p:spPr bwMode="auto">
          <a:xfrm>
            <a:off x="217352" y="4729943"/>
            <a:ext cx="1613590" cy="422562"/>
          </a:xfrm>
          <a:prstGeom prst="rightArrow">
            <a:avLst/>
          </a:prstGeom>
          <a:solidFill>
            <a:srgbClr val="E7EBF5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63500" sx="101000" sy="101000" algn="ctr" rotWithShape="0">
              <a:prstClr val="black">
                <a:alpha val="29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>
                <a:latin typeface="+mj-lt"/>
                <a:cs typeface="Arial" pitchFamily="34" charset="0"/>
              </a:rPr>
              <a:t>o</a:t>
            </a:r>
            <a:r>
              <a:rPr lang="en-US" sz="1600" dirty="0" smtClean="0">
                <a:latin typeface="+mj-lt"/>
                <a:cs typeface="Arial" pitchFamily="34" charset="0"/>
              </a:rPr>
              <a:t>ldest unknown</a:t>
            </a:r>
            <a:endParaRPr lang="ru-RU" sz="1600" dirty="0" smtClean="0">
              <a:latin typeface="+mj-lt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26214" y="1487190"/>
            <a:ext cx="17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address: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[0x35]</a:t>
            </a:r>
            <a:endParaRPr lang="ru-RU" dirty="0" smtClean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26214" y="1770520"/>
            <a:ext cx="17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address: </a:t>
            </a:r>
            <a:r>
              <a: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[0x01]</a:t>
            </a:r>
            <a:endParaRPr lang="ru-RU" dirty="0" smtClean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626214" y="2053850"/>
            <a:ext cx="17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address: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[0x25]</a:t>
            </a:r>
            <a:endParaRPr lang="ru-RU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26214" y="2337180"/>
            <a:ext cx="17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address: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[0x25]</a:t>
            </a:r>
            <a:endParaRPr lang="ru-RU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26214" y="2620511"/>
            <a:ext cx="17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address: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[0x35]</a:t>
            </a:r>
            <a:endParaRPr lang="ru-RU" dirty="0" smtClean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33694" y="4068167"/>
            <a:ext cx="634790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0x25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ru-RU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715560" y="4313936"/>
            <a:ext cx="634789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0x01]</a:t>
            </a:r>
            <a:endParaRPr lang="ru-RU" sz="15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715560" y="4586620"/>
            <a:ext cx="634790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0x25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ru-RU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633384" y="4328605"/>
            <a:ext cx="634789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FFDA00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[0x35]</a:t>
            </a:r>
            <a:endParaRPr lang="ru-RU" sz="1500" dirty="0">
              <a:solidFill>
                <a:srgbClr val="FFDA00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18212" y="4054534"/>
            <a:ext cx="634789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FFDA00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[0x35]</a:t>
            </a:r>
            <a:endParaRPr lang="ru-RU" sz="1500" dirty="0">
              <a:solidFill>
                <a:srgbClr val="FFDA00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5524500" y="1417320"/>
            <a:ext cx="1584960" cy="1447800"/>
          </a:xfrm>
          <a:custGeom>
            <a:avLst/>
            <a:gdLst>
              <a:gd name="connsiteX0" fmla="*/ 0 w 1584960"/>
              <a:gd name="connsiteY0" fmla="*/ 0 h 1447800"/>
              <a:gd name="connsiteX1" fmla="*/ 0 w 1584960"/>
              <a:gd name="connsiteY1" fmla="*/ 1447800 h 1447800"/>
              <a:gd name="connsiteX2" fmla="*/ 1584960 w 1584960"/>
              <a:gd name="connsiteY2" fmla="*/ 1447800 h 1447800"/>
              <a:gd name="connsiteX3" fmla="*/ 1584960 w 1584960"/>
              <a:gd name="connsiteY3" fmla="*/ 434340 h 1447800"/>
              <a:gd name="connsiteX4" fmla="*/ 1043940 w 1584960"/>
              <a:gd name="connsiteY4" fmla="*/ 434340 h 1447800"/>
              <a:gd name="connsiteX5" fmla="*/ 1043940 w 1584960"/>
              <a:gd name="connsiteY5" fmla="*/ 777240 h 1447800"/>
              <a:gd name="connsiteX6" fmla="*/ 388620 w 1584960"/>
              <a:gd name="connsiteY6" fmla="*/ 77724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4960" h="1447800">
                <a:moveTo>
                  <a:pt x="0" y="0"/>
                </a:moveTo>
                <a:lnTo>
                  <a:pt x="0" y="1447800"/>
                </a:lnTo>
                <a:lnTo>
                  <a:pt x="1584960" y="1447800"/>
                </a:lnTo>
                <a:lnTo>
                  <a:pt x="1584960" y="434340"/>
                </a:lnTo>
                <a:lnTo>
                  <a:pt x="1043940" y="434340"/>
                </a:lnTo>
                <a:lnTo>
                  <a:pt x="1043940" y="777240"/>
                </a:lnTo>
                <a:lnTo>
                  <a:pt x="388620" y="777240"/>
                </a:lnTo>
              </a:path>
            </a:pathLst>
          </a:custGeom>
          <a:noFill/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Freeform 82"/>
          <p:cNvSpPr/>
          <p:nvPr/>
        </p:nvSpPr>
        <p:spPr bwMode="auto">
          <a:xfrm>
            <a:off x="1917470" y="3985260"/>
            <a:ext cx="1661160" cy="7620"/>
          </a:xfrm>
          <a:custGeom>
            <a:avLst/>
            <a:gdLst>
              <a:gd name="connsiteX0" fmla="*/ 0 w 1661160"/>
              <a:gd name="connsiteY0" fmla="*/ 7620 h 7620"/>
              <a:gd name="connsiteX1" fmla="*/ 1661160 w 1661160"/>
              <a:gd name="connsiteY1" fmla="*/ 0 h 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1160" h="7620">
                <a:moveTo>
                  <a:pt x="0" y="7620"/>
                </a:moveTo>
                <a:lnTo>
                  <a:pt x="1661160" y="0"/>
                </a:lnTo>
              </a:path>
            </a:pathLst>
          </a:custGeom>
          <a:noFill/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Rectangle 84"/>
          <p:cNvSpPr/>
          <p:nvPr/>
        </p:nvSpPr>
        <p:spPr>
          <a:xfrm>
            <a:off x="5633384" y="4066119"/>
            <a:ext cx="634790" cy="2308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5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0x25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ru-RU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129796" y="4066548"/>
            <a:ext cx="255711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 smtClean="0">
                <a:solidFill>
                  <a:srgbClr val="00B050"/>
                </a:solidFill>
                <a:latin typeface="+mj-lt"/>
                <a:cs typeface="Consolas" panose="020B0609020204030204" pitchFamily="49" charset="0"/>
              </a:rPr>
              <a:t>yes</a:t>
            </a:r>
            <a:endParaRPr lang="ru-RU" sz="1500" dirty="0">
              <a:solidFill>
                <a:srgbClr val="00B050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633383" y="4329645"/>
            <a:ext cx="634789" cy="230832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>
                <a:solidFill>
                  <a:srgbClr val="FFDA00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[0x35]</a:t>
            </a:r>
            <a:endParaRPr lang="ru-RU" sz="1500" dirty="0">
              <a:solidFill>
                <a:srgbClr val="FFDA00">
                  <a:lumMod val="75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499749" y="4328605"/>
            <a:ext cx="97784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b="1" dirty="0" smtClean="0">
                <a:latin typeface="+mj-lt"/>
                <a:cs typeface="Consolas" panose="020B0609020204030204" pitchFamily="49" charset="0"/>
              </a:rPr>
              <a:t>0</a:t>
            </a:r>
            <a:endParaRPr lang="ru-RU" sz="1500" b="1" dirty="0">
              <a:latin typeface="+mj-lt"/>
              <a:cs typeface="Consolas" panose="020B0609020204030204" pitchFamily="49" charset="0"/>
            </a:endParaRP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769535"/>
              </p:ext>
            </p:extLst>
          </p:nvPr>
        </p:nvGraphicFramePr>
        <p:xfrm>
          <a:off x="3375855" y="3752590"/>
          <a:ext cx="660400" cy="1889776"/>
        </p:xfrm>
        <a:graphic>
          <a:graphicData uri="http://schemas.openxmlformats.org/drawingml/2006/table">
            <a:tbl>
              <a:tblPr firstRow="1">
                <a:effectLst/>
                <a:tableStyleId>{5C22544A-7EE6-4342-B048-85BDC9FD1C3A}</a:tableStyleId>
              </a:tblPr>
              <a:tblGrid>
                <a:gridCol w="660400"/>
              </a:tblGrid>
              <a:tr h="2699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+mj-lt"/>
                        </a:rPr>
                        <a:t>Data</a:t>
                      </a:r>
                      <a:endParaRPr lang="ru-RU" sz="1400" b="0" dirty="0" smtClean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269968">
                <a:tc>
                  <a:txBody>
                    <a:bodyPr/>
                    <a:lstStyle/>
                    <a:p>
                      <a:pPr algn="ctr"/>
                      <a:endParaRPr lang="ru-RU" sz="1600" dirty="0"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4364670" y="1487190"/>
            <a:ext cx="128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data: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0x100</a:t>
            </a:r>
            <a:endParaRPr lang="ru-RU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442376" y="4046201"/>
            <a:ext cx="528991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0x100</a:t>
            </a:r>
            <a:endParaRPr lang="ru-RU" sz="15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72888" y="3989070"/>
            <a:ext cx="4916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 </a:t>
            </a:r>
            <a:endParaRPr lang="ru-RU" sz="1400" dirty="0"/>
          </a:p>
        </p:txBody>
      </p:sp>
      <p:sp>
        <p:nvSpPr>
          <p:cNvPr id="68" name="Rectangle 67"/>
          <p:cNvSpPr/>
          <p:nvPr/>
        </p:nvSpPr>
        <p:spPr>
          <a:xfrm>
            <a:off x="8129796" y="4314082"/>
            <a:ext cx="255711" cy="230832"/>
          </a:xfrm>
          <a:prstGeom prst="rect">
            <a:avLst/>
          </a:prstGeom>
          <a:solidFill>
            <a:srgbClr val="E7EBF5"/>
          </a:solidFill>
        </p:spPr>
        <p:txBody>
          <a:bodyPr wrap="none" lIns="0" tIns="0" rIns="0" bIns="0" anchor="ctr">
            <a:spAutoFit/>
          </a:bodyPr>
          <a:lstStyle/>
          <a:p>
            <a:pPr lvl="0" algn="ctr"/>
            <a:r>
              <a:rPr lang="en-US" sz="1500" dirty="0" smtClean="0">
                <a:solidFill>
                  <a:srgbClr val="00B050"/>
                </a:solidFill>
                <a:latin typeface="+mj-lt"/>
                <a:cs typeface="Consolas" panose="020B0609020204030204" pitchFamily="49" charset="0"/>
              </a:rPr>
              <a:t>yes</a:t>
            </a:r>
            <a:endParaRPr lang="ru-RU" sz="1500" dirty="0">
              <a:solidFill>
                <a:srgbClr val="00B050"/>
              </a:solidFill>
              <a:latin typeface="+mj-lt"/>
              <a:cs typeface="Consolas" panose="020B0609020204030204" pitchFamily="49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 rot="922656">
            <a:off x="7356325" y="4243466"/>
            <a:ext cx="417585" cy="417585"/>
            <a:chOff x="7086600" y="3613666"/>
            <a:chExt cx="533400" cy="533400"/>
          </a:xfrm>
        </p:grpSpPr>
        <p:sp>
          <p:nvSpPr>
            <p:cNvPr id="66" name="Explosion 2 65"/>
            <p:cNvSpPr/>
            <p:nvPr/>
          </p:nvSpPr>
          <p:spPr>
            <a:xfrm rot="1911934">
              <a:off x="7086600" y="3613666"/>
              <a:ext cx="533400" cy="533400"/>
            </a:xfrm>
            <a:prstGeom prst="irregularSeal2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 rot="20664369">
              <a:off x="7091961" y="3670007"/>
              <a:ext cx="381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rPr>
                <a:t>hit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0920995"/>
      </p:ext>
    </p:extLst>
  </p:cSld>
  <p:clrMapOvr>
    <a:masterClrMapping/>
  </p:clrMapOvr>
  <p:transition advTm="2972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709 -0.01551 L 0.05035 -0.05973 L 0.08056 -0.10487 L 0.12604 -0.14375 L 0.19115 -0.16459 L 0.2533 -0.17084 L 0.30469 -0.15926 L 0.34445 -0.12963 L 0.35816 -0.09723 L 0.36094 -0.05579 L 0.36493 -0.01829 L 0.36788 0.0206 L 0.3658 0.04791 " pathEditMode="relative" ptsTypes="AAAAAAAAAAAAAA">
                                      <p:cBhvr>
                                        <p:cTn id="31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L 0.07934 0.00324 " pathEditMode="relative" rAng="0" ptsTypes="AA">
                                      <p:cBhvr>
                                        <p:cTn id="42" dur="1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16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6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7" grpId="1"/>
      <p:bldP spid="62" grpId="0"/>
      <p:bldP spid="62" grpId="1"/>
      <p:bldP spid="63" grpId="0" animBg="1"/>
      <p:bldP spid="63" grpId="1" animBg="1"/>
      <p:bldP spid="3" grpId="0"/>
      <p:bldP spid="3" grpId="1"/>
      <p:bldP spid="3" grpId="2"/>
      <p:bldP spid="68" grpId="0" animBg="1"/>
    </p:bldLst>
  </p:timing>
  <p:extLst>
    <p:ext uri="{3A86A75C-4F4B-4683-9AE1-C65F6400EC91}">
      <p14:laserTraceLst xmlns:p14="http://schemas.microsoft.com/office/powerpoint/2010/main">
        <p14:tracePtLst>
          <p14:tracePt t="1298" x="5724525" y="5081588"/>
          <p14:tracePt t="1329" x="5330825" y="5162550"/>
          <p14:tracePt t="1362" x="4751388" y="5180013"/>
          <p14:tracePt t="1395" x="4438650" y="5180013"/>
          <p14:tracePt t="1428" x="4125913" y="5162550"/>
          <p14:tracePt t="1441" x="4071938" y="5162550"/>
          <p14:tracePt t="1470" x="4010025" y="5162550"/>
          <p14:tracePt t="1498" x="4000500" y="5143500"/>
          <p14:tracePt t="1534" x="4000500" y="5135563"/>
          <p14:tracePt t="1562" x="4000500" y="5126038"/>
          <p14:tracePt t="1595" x="3983038" y="4983163"/>
          <p14:tracePt t="1628" x="3983038" y="4714875"/>
          <p14:tracePt t="1660" x="3990975" y="4581525"/>
          <p14:tracePt t="1693" x="4037013" y="4394200"/>
          <p14:tracePt t="1719" x="4044950" y="4224338"/>
          <p14:tracePt t="1752" x="4044950" y="3884613"/>
          <p14:tracePt t="2499" x="4037013" y="3884613"/>
          <p14:tracePt t="2534" x="3973513" y="3894138"/>
          <p14:tracePt t="2567" x="3848100" y="3894138"/>
          <p14:tracePt t="2596" x="3759200" y="3894138"/>
          <p14:tracePt t="2630" x="3724275" y="3884613"/>
          <p14:tracePt t="2659" x="3714750" y="3884613"/>
          <p14:tracePt t="2692" x="3660775" y="3884613"/>
          <p14:tracePt t="2718" x="3509963" y="3884613"/>
          <p14:tracePt t="2751" x="3348038" y="3884613"/>
          <p14:tracePt t="2784" x="3286125" y="3884613"/>
          <p14:tracePt t="2812" x="3276600" y="3884613"/>
          <p14:tracePt t="3082" x="3276600" y="3876675"/>
          <p14:tracePt t="3767" x="3286125" y="3876675"/>
          <p14:tracePt t="4050" x="3286125" y="3867150"/>
          <p14:tracePt t="4242" x="3303588" y="3867150"/>
          <p14:tracePt t="4282" x="3303588" y="3857625"/>
          <p14:tracePt t="4318" x="3313113" y="3840163"/>
          <p14:tracePt t="4345" x="3322638" y="3840163"/>
          <p14:tracePt t="4378" x="3330575" y="3830638"/>
          <p14:tracePt t="4442" x="3330575" y="3813175"/>
          <p14:tracePt t="4470" x="3340100" y="3813175"/>
          <p14:tracePt t="4532" x="3340100" y="3805238"/>
          <p14:tracePt t="4660" x="3348038" y="3795713"/>
          <p14:tracePt t="4742" x="3357563" y="3786188"/>
          <p14:tracePt t="4892" x="3367088" y="3778250"/>
          <p14:tracePt t="4943" x="3384550" y="3778250"/>
          <p14:tracePt t="4975" x="3384550" y="3768725"/>
          <p14:tracePt t="5032" x="3394075" y="3768725"/>
          <p14:tracePt t="5067" x="3394075" y="3759200"/>
          <p14:tracePt t="5095" x="3402013" y="3759200"/>
          <p14:tracePt t="5176" x="3411538" y="3741738"/>
          <p14:tracePt t="5209" x="3419475" y="3741738"/>
          <p14:tracePt t="5250" x="3438525" y="3733800"/>
          <p14:tracePt t="5285" x="3455988" y="3724275"/>
          <p14:tracePt t="5317" x="3482975" y="3714750"/>
          <p14:tracePt t="5345" x="3490913" y="3706813"/>
          <p14:tracePt t="5377" x="3527425" y="3687763"/>
          <p14:tracePt t="5411" x="3562350" y="3662363"/>
          <p14:tracePt t="5430" x="3571875" y="3652838"/>
          <p14:tracePt t="5443" x="3589338" y="3652838"/>
          <p14:tracePt t="5471" x="3598863" y="3643313"/>
          <p14:tracePt t="5510" x="3608388" y="3635375"/>
          <p14:tracePt t="5642" x="3536950" y="3635375"/>
          <p14:tracePt t="5676" x="3465513" y="3635375"/>
          <p14:tracePt t="5709" x="3357563" y="3635375"/>
          <p14:tracePt t="5735" x="3313113" y="3652838"/>
          <p14:tracePt t="5767" x="3214688" y="3687763"/>
          <p14:tracePt t="5801" x="3143250" y="3714750"/>
          <p14:tracePt t="5829" x="3108325" y="3724275"/>
          <p14:tracePt t="5862" x="3089275" y="3724275"/>
          <p14:tracePt t="5909" x="3054350" y="3724275"/>
          <p14:tracePt t="5942" x="3027363" y="3724275"/>
          <p14:tracePt t="5976" x="2973388" y="3733800"/>
          <p14:tracePt t="6026" x="2946400" y="3733800"/>
          <p14:tracePt t="6083" x="2938463" y="3733800"/>
          <p14:tracePt t="6493" x="2911475" y="3724275"/>
          <p14:tracePt t="6519" x="2776538" y="3679825"/>
          <p14:tracePt t="6552" x="2616200" y="3616325"/>
          <p14:tracePt t="6579" x="2589213" y="3608388"/>
          <p14:tracePt t="6612" x="2581275" y="3598863"/>
          <p14:tracePt t="6644" x="2581275" y="3589338"/>
          <p14:tracePt t="6693" x="2670175" y="3571875"/>
          <p14:tracePt t="6720" x="2874963" y="3554413"/>
          <p14:tracePt t="6750" x="3116263" y="3536950"/>
          <p14:tracePt t="6784" x="3367088" y="3517900"/>
          <p14:tracePt t="6813" x="3544888" y="3517900"/>
          <p14:tracePt t="6850" x="3670300" y="3527425"/>
          <p14:tracePt t="6880" x="3732213" y="3536950"/>
          <p14:tracePt t="6911" x="3759200" y="3544888"/>
          <p14:tracePt t="6943" x="3768725" y="3544888"/>
          <p14:tracePt t="7284" x="3759200" y="3554413"/>
          <p14:tracePt t="7315" x="3697288" y="3608388"/>
          <p14:tracePt t="7345" x="3598863" y="3662363"/>
          <p14:tracePt t="7379" x="3509963" y="3714750"/>
          <p14:tracePt t="7411" x="3482975" y="3724275"/>
          <p14:tracePt t="7443" x="3465513" y="3724275"/>
          <p14:tracePt t="7493" x="3455988" y="3724275"/>
          <p14:tracePt t="7533" x="3446463" y="3724275"/>
          <p14:tracePt t="7568" x="3446463" y="3706813"/>
          <p14:tracePt t="7759" x="3446463" y="3733800"/>
          <p14:tracePt t="7786" x="3446463" y="3786188"/>
          <p14:tracePt t="7818" x="3446463" y="3857625"/>
          <p14:tracePt t="7849" x="3438525" y="3929063"/>
          <p14:tracePt t="7880" x="3419475" y="3992563"/>
          <p14:tracePt t="7912" x="3411538" y="4071938"/>
          <p14:tracePt t="7940" x="3402013" y="4108450"/>
          <p14:tracePt t="7976" x="3402013" y="4206875"/>
          <p14:tracePt t="8002" x="3402013" y="4278313"/>
          <p14:tracePt t="8035" x="3402013" y="4394200"/>
          <p14:tracePt t="8068" x="3402013" y="4473575"/>
          <p14:tracePt t="8095" x="3402013" y="4572000"/>
          <p14:tracePt t="8128" x="3402013" y="4643438"/>
          <p14:tracePt t="8160" x="3402013" y="4759325"/>
          <p14:tracePt t="8193" x="3402013" y="4857750"/>
          <p14:tracePt t="8220" x="3384550" y="4921250"/>
          <p14:tracePt t="8253" x="3384550" y="4992688"/>
          <p14:tracePt t="8285" x="3384550" y="5054600"/>
          <p14:tracePt t="8318" x="3384550" y="5126038"/>
          <p14:tracePt t="8349" x="3384550" y="5153025"/>
          <p14:tracePt t="8382" x="3384550" y="5197475"/>
          <p14:tracePt t="8409" x="3384550" y="5241925"/>
          <p14:tracePt t="8439" x="3367088" y="5313363"/>
          <p14:tracePt t="8477" x="3348038" y="5384800"/>
          <p14:tracePt t="8504" x="3348038" y="5429250"/>
          <p14:tracePt t="8533" x="3348038" y="5448300"/>
          <p14:tracePt t="8567" x="3348038" y="5456238"/>
          <p14:tracePt t="8616" x="3348038" y="5465763"/>
          <p14:tracePt t="8676" x="3367088" y="5465763"/>
          <p14:tracePt t="8709" x="3465513" y="5483225"/>
          <p14:tracePt t="8735" x="3527425" y="5483225"/>
          <p14:tracePt t="8768" x="3581400" y="5492750"/>
          <p14:tracePt t="8802" x="3625850" y="5492750"/>
          <p14:tracePt t="8830" x="3643313" y="5500688"/>
          <p14:tracePt t="8876" x="3652838" y="5500688"/>
          <p14:tracePt t="8926" x="3660775" y="5519738"/>
          <p14:tracePt t="8948" x="3697288" y="5527675"/>
          <p14:tracePt t="8987" x="3759200" y="5564188"/>
          <p14:tracePt t="9026" x="3795713" y="5581650"/>
          <p14:tracePt t="9068" x="3840163" y="5581650"/>
          <p14:tracePt t="9098" x="3867150" y="5581650"/>
          <p14:tracePt t="9143" x="3911600" y="5581650"/>
          <p14:tracePt t="9176" x="3946525" y="5572125"/>
          <p14:tracePt t="9209" x="3990975" y="5519738"/>
          <p14:tracePt t="9236" x="4054475" y="5473700"/>
          <p14:tracePt t="9269" x="4108450" y="5349875"/>
          <p14:tracePt t="9301" x="4152900" y="5207000"/>
          <p14:tracePt t="9329" x="4152900" y="5081588"/>
          <p14:tracePt t="9362" x="4071938" y="4813300"/>
          <p14:tracePt t="9394" x="4044950" y="4706938"/>
          <p14:tracePt t="9426" x="4037013" y="4545013"/>
          <p14:tracePt t="9446" x="4037013" y="4492625"/>
          <p14:tracePt t="9471" x="4037013" y="4402138"/>
          <p14:tracePt t="9500" x="4037013" y="4286250"/>
          <p14:tracePt t="9537" x="4037013" y="4251325"/>
          <p14:tracePt t="9565" x="4037013" y="4241800"/>
          <p14:tracePt t="9616" x="4010025" y="4170363"/>
          <p14:tracePt t="9645" x="4010025" y="4135438"/>
          <p14:tracePt t="9678" x="4000500" y="4108450"/>
          <p14:tracePt t="9710" x="4000500" y="4081463"/>
          <p14:tracePt t="9766" x="4000500" y="4071938"/>
          <p14:tracePt t="9801" x="3990975" y="3983038"/>
          <p14:tracePt t="9830" x="3983038" y="3965575"/>
          <p14:tracePt t="9863" x="3983038" y="3938588"/>
          <p14:tracePt t="9895" x="3983038" y="3911600"/>
          <p14:tracePt t="9976" x="3965575" y="3911600"/>
          <p14:tracePt t="10021" x="3956050" y="3902075"/>
          <p14:tracePt t="10050" x="3911600" y="3894138"/>
          <p14:tracePt t="10080" x="3840163" y="3857625"/>
          <p14:tracePt t="10116" x="3751263" y="3805238"/>
          <p14:tracePt t="10149" x="3724275" y="3786188"/>
          <p14:tracePt t="10182" x="3714750" y="3786188"/>
          <p14:tracePt t="10226" x="3705225" y="3786188"/>
          <p14:tracePt t="10252" x="3687763" y="3786188"/>
          <p14:tracePt t="10285" x="3625850" y="3786188"/>
          <p14:tracePt t="10318" x="3527425" y="3795713"/>
          <p14:tracePt t="10346" x="3509963" y="3795713"/>
          <p14:tracePt t="10379" x="3500438" y="3795713"/>
          <p14:tracePt t="10493" x="3660775" y="3822700"/>
          <p14:tracePt t="10519" x="3902075" y="3840163"/>
          <p14:tracePt t="10552" x="4108450" y="3840163"/>
          <p14:tracePt t="10579" x="4143375" y="3840163"/>
          <p14:tracePt t="10660" x="4044950" y="3840163"/>
          <p14:tracePt t="10693" x="3751263" y="3876675"/>
          <p14:tracePt t="10726" x="3562350" y="3876675"/>
          <p14:tracePt t="10752" x="3536950" y="3876675"/>
          <p14:tracePt t="10816" x="3571875" y="3884613"/>
          <p14:tracePt t="10846" x="3848100" y="3956050"/>
          <p14:tracePt t="10879" x="3983038" y="3983038"/>
          <p14:tracePt t="10911" x="4017963" y="4010025"/>
          <p14:tracePt t="10944" x="4027488" y="4010025"/>
          <p14:tracePt t="10993" x="3848100" y="4010025"/>
          <p14:tracePt t="11019" x="3670300" y="3983038"/>
          <p14:tracePt t="11051" x="3598863" y="3983038"/>
          <p14:tracePt t="11085" x="3562350" y="3983038"/>
          <p14:tracePt t="11127" x="3562350" y="3973513"/>
          <p14:tracePt t="11193" x="3741738" y="3973513"/>
          <p14:tracePt t="11225" x="3990975" y="3973513"/>
          <p14:tracePt t="11254" x="4054475" y="3973513"/>
          <p14:tracePt t="11287" x="4062413" y="3973513"/>
          <p14:tracePt t="11367" x="3776663" y="3973513"/>
          <p14:tracePt t="11395" x="3509963" y="3973513"/>
          <p14:tracePt t="11427" x="3357563" y="3973513"/>
          <p14:tracePt t="11447" x="3348038" y="3973513"/>
          <p14:tracePt t="11471" x="3340100" y="3973513"/>
          <p14:tracePt t="11549" x="3581400" y="3973513"/>
          <p14:tracePt t="11579" x="3822700" y="4010025"/>
          <p14:tracePt t="11611" x="3956050" y="4037013"/>
          <p14:tracePt t="11644" x="3983038" y="4037013"/>
          <p14:tracePt t="11710" x="3813175" y="4064000"/>
          <p14:tracePt t="11736" x="3616325" y="4064000"/>
          <p14:tracePt t="11769" x="3490913" y="4064000"/>
          <p14:tracePt t="11798" x="3482975" y="4064000"/>
          <p14:tracePt t="11849" x="3500438" y="4044950"/>
          <p14:tracePt t="11879" x="3652838" y="4044950"/>
          <p14:tracePt t="11915" x="3768725" y="4037013"/>
          <p14:tracePt t="11948" x="3776663" y="4037013"/>
          <p14:tracePt t="12026" x="3633788" y="4037013"/>
          <p14:tracePt t="12051" x="3482975" y="4000500"/>
          <p14:tracePt t="12085" x="3303588" y="3948113"/>
          <p14:tracePt t="12112" x="3259138" y="3921125"/>
          <p14:tracePt t="12160" x="3259138" y="3911600"/>
          <p14:tracePt t="12193" x="3375025" y="3911600"/>
          <p14:tracePt t="12227" x="3660775" y="3911600"/>
          <p14:tracePt t="12252" x="3751263" y="3911600"/>
          <p14:tracePt t="12285" x="3786188" y="3911600"/>
          <p14:tracePt t="12318" x="3795713" y="3911600"/>
          <p14:tracePt t="12366" x="3697288" y="3911600"/>
          <p14:tracePt t="12395" x="3616325" y="3911600"/>
          <p14:tracePt t="12428" x="3598863" y="3911600"/>
          <p14:tracePt t="12485" x="3652838" y="3911600"/>
          <p14:tracePt t="12521" x="3776663" y="3894138"/>
          <p14:tracePt t="12551" x="3822700" y="3894138"/>
          <p14:tracePt t="12643" x="3679825" y="3902075"/>
          <p14:tracePt t="12676" x="3571875" y="3902075"/>
          <p14:tracePt t="12710" x="3509963" y="3902075"/>
          <p14:tracePt t="12816" x="3687763" y="3921125"/>
          <p14:tracePt t="12846" x="3857625" y="3921125"/>
          <p14:tracePt t="12878" x="3956050" y="3921125"/>
          <p14:tracePt t="12911" x="3973513" y="3929063"/>
          <p14:tracePt t="12943" x="3946525" y="3938588"/>
          <p14:tracePt t="12977" x="3803650" y="3948113"/>
          <p14:tracePt t="13003" x="3724275" y="3948113"/>
          <p14:tracePt t="13037" x="3687763" y="3948113"/>
          <p14:tracePt t="13160" x="3714750" y="3948113"/>
          <p14:tracePt t="13193" x="3741738" y="3965575"/>
          <p14:tracePt t="13227" x="3768725" y="3973513"/>
          <p14:tracePt t="13277" x="3759200" y="4027488"/>
          <p14:tracePt t="13316" x="3697288" y="4162425"/>
          <p14:tracePt t="13345" x="3652838" y="4214813"/>
          <p14:tracePt t="13378" x="3643313" y="4233863"/>
          <p14:tracePt t="13427" x="3633788" y="4241800"/>
          <p14:tracePt t="13447" x="3589338" y="4259263"/>
          <p14:tracePt t="13472" x="3527425" y="4268788"/>
          <p14:tracePt t="13510" x="3402013" y="4268788"/>
          <p14:tracePt t="13536" x="3357563" y="4268788"/>
          <p14:tracePt t="13569" x="3330575" y="4268788"/>
          <p14:tracePt t="13710" x="3375025" y="4268788"/>
          <p14:tracePt t="13735" x="3500438" y="4268788"/>
          <p14:tracePt t="13768" x="3776663" y="4268788"/>
          <p14:tracePt t="13801" x="3848100" y="4268788"/>
          <p14:tracePt t="13830" x="3857625" y="4268788"/>
          <p14:tracePt t="13862" x="3857625" y="4286250"/>
          <p14:tracePt t="13927" x="3857625" y="4295775"/>
          <p14:tracePt t="13946" x="3840163" y="4295775"/>
          <p14:tracePt t="13970" x="3786188" y="4313238"/>
          <p14:tracePt t="14002" x="3724275" y="4313238"/>
          <p14:tracePt t="14034" x="3679825" y="4313238"/>
          <p14:tracePt t="14068" x="3679825" y="4305300"/>
          <p14:tracePt t="14096" x="3679825" y="4286250"/>
          <p14:tracePt t="14144" x="3687763" y="4278313"/>
          <p14:tracePt t="14177" x="3759200" y="4278313"/>
          <p14:tracePt t="14210" x="3813175" y="4278313"/>
          <p14:tracePt t="14243" x="3857625" y="4268788"/>
          <p14:tracePt t="14269" x="3884613" y="4268788"/>
          <p14:tracePt t="21784" x="3705225" y="4251325"/>
          <p14:tracePt t="21820" x="3473450" y="4206875"/>
          <p14:tracePt t="21849" x="3394075" y="4206875"/>
          <p14:tracePt t="21881" x="3340100" y="4197350"/>
          <p14:tracePt t="22178" x="3340100" y="4179888"/>
          <p14:tracePt t="22213" x="3251200" y="4143375"/>
          <p14:tracePt t="22246" x="3179763" y="4125913"/>
          <p14:tracePt t="22286" x="3160713" y="4125913"/>
          <p14:tracePt t="22334" x="3160713" y="4108450"/>
          <p14:tracePt t="22411" x="3179763" y="4090988"/>
          <p14:tracePt t="22444" x="3251200" y="4064000"/>
          <p14:tracePt t="22478" x="3402013" y="4010025"/>
          <p14:tracePt t="22504" x="3517900" y="3965575"/>
          <p14:tracePt t="22537" x="3616325" y="3921125"/>
          <p14:tracePt t="22569" x="3687763" y="3894138"/>
          <p14:tracePt t="22603" x="3741738" y="3857625"/>
          <p14:tracePt t="22631" x="3776663" y="3822700"/>
          <p14:tracePt t="22663" x="3795713" y="3805238"/>
          <p14:tracePt t="22695" x="3803650" y="3795713"/>
          <p14:tracePt t="22739" x="3813175" y="3759200"/>
          <p14:tracePt t="22778" x="3840163" y="3733800"/>
          <p14:tracePt t="22818" x="3848100" y="3724275"/>
          <p14:tracePt t="22894" x="3848100" y="3751263"/>
          <p14:tracePt t="22928" x="3813175" y="3876675"/>
          <p14:tracePt t="22947" x="3803650" y="3929063"/>
          <p14:tracePt t="22972" x="3786188" y="4037013"/>
          <p14:tracePt t="23011" x="3751263" y="4206875"/>
          <p14:tracePt t="23037" x="3714750" y="4429125"/>
          <p14:tracePt t="23070" x="3714750" y="4598988"/>
          <p14:tracePt t="23098" x="3714750" y="4759325"/>
          <p14:tracePt t="23116" x="3714750" y="4805363"/>
          <p14:tracePt t="23144" x="3714750" y="4876800"/>
          <p14:tracePt t="23178" x="3714750" y="5064125"/>
          <p14:tracePt t="23211" x="3714750" y="5286375"/>
          <p14:tracePt t="23245" x="3732213" y="5384800"/>
          <p14:tracePt t="23271" x="3741738" y="5402263"/>
          <p14:tracePt t="23304" x="3741738" y="5421313"/>
          <p14:tracePt t="23336" x="3741738" y="5429250"/>
          <p14:tracePt t="23567" x="3741738" y="5384800"/>
          <p14:tracePt t="23598" x="3741738" y="5000625"/>
          <p14:tracePt t="23631" x="3741738" y="4500563"/>
          <p14:tracePt t="23665" x="3768725" y="3830638"/>
          <p14:tracePt t="23691" x="3786188" y="3589338"/>
          <p14:tracePt t="23728" x="3786188" y="3517900"/>
          <p14:tracePt t="23795" x="3803650" y="3517900"/>
          <p14:tracePt t="23836" x="3803650" y="3635375"/>
          <p14:tracePt t="23864" x="3795713" y="3759200"/>
          <p14:tracePt t="23896" x="3776663" y="3983038"/>
          <p14:tracePt t="23929" x="3776663" y="4179888"/>
          <p14:tracePt t="23948" x="3776663" y="4278313"/>
          <p14:tracePt t="23973" x="3776663" y="4492625"/>
          <p14:tracePt t="24012" x="3803650" y="4938713"/>
          <p14:tracePt t="24051" x="3830638" y="5126038"/>
          <p14:tracePt t="24086" x="3830638" y="5187950"/>
          <p14:tracePt t="24161" x="3840163" y="5187950"/>
          <p14:tracePt t="27929" x="3840163" y="4992688"/>
          <p14:tracePt t="27949" x="3840163" y="4894263"/>
          <p14:tracePt t="27974" x="3813175" y="4652963"/>
          <p14:tracePt t="28012" x="3705225" y="4081463"/>
          <p14:tracePt t="28038" x="3687763" y="3956050"/>
          <p14:tracePt t="28072" x="3679825" y="3902075"/>
          <p14:tracePt t="28120" x="3679825" y="3894138"/>
          <p14:tracePt t="28280" x="3679825" y="3921125"/>
          <p14:tracePt t="28337" x="3679825" y="3929063"/>
          <p14:tracePt t="28371" x="3679825" y="3938588"/>
          <p14:tracePt t="28429" x="3679825" y="3948113"/>
          <p14:tracePt t="28480" x="3679825" y="4037013"/>
          <p14:tracePt t="28510" x="3679825" y="4125913"/>
          <p14:tracePt t="28539" x="3679825" y="4224338"/>
          <p14:tracePt t="28570" x="3679825" y="4313238"/>
          <p14:tracePt t="28602" x="3670300" y="4384675"/>
          <p14:tracePt t="28634" x="3670300" y="4411663"/>
          <p14:tracePt t="28713" x="3705225" y="4206875"/>
          <p14:tracePt t="28746" x="3759200" y="3768725"/>
          <p14:tracePt t="28774" x="3759200" y="3670300"/>
          <p14:tracePt t="28804" x="3759200" y="3643313"/>
          <p14:tracePt t="28913" x="3759200" y="3662363"/>
          <p14:tracePt t="28949" x="3759200" y="3759200"/>
          <p14:tracePt t="28977" x="3741738" y="3876675"/>
          <p14:tracePt t="29012" x="3714750" y="4027488"/>
          <p14:tracePt t="29051" x="3714750" y="4330700"/>
          <p14:tracePt t="29086" x="3732213" y="4670425"/>
          <p14:tracePt t="29116" x="3759200" y="4965700"/>
          <p14:tracePt t="29148" x="3795713" y="5099050"/>
          <p14:tracePt t="29180" x="3795713" y="5170488"/>
          <p14:tracePt t="29213" x="3795713" y="5187950"/>
          <p14:tracePt t="29262" x="3803650" y="5180013"/>
          <p14:tracePt t="29288" x="3803650" y="5054600"/>
          <p14:tracePt t="29317" x="3803650" y="4768850"/>
          <p14:tracePt t="29350" x="3822700" y="4179888"/>
          <p14:tracePt t="29381" x="3822700" y="3876675"/>
          <p14:tracePt t="29414" x="3822700" y="3840163"/>
          <p14:tracePt t="29512" x="3822700" y="3884613"/>
          <p14:tracePt t="29539" x="3822700" y="4197350"/>
          <p14:tracePt t="29572" x="3822700" y="4510088"/>
          <p14:tracePt t="29604" x="3840163" y="4867275"/>
          <p14:tracePt t="29631" x="3857625" y="4973638"/>
          <p14:tracePt t="29663" x="3867150" y="5010150"/>
          <p14:tracePt t="29745" x="3867150" y="4884738"/>
          <p14:tracePt t="29771" x="3867150" y="4616450"/>
          <p14:tracePt t="29804" x="3867150" y="4286250"/>
          <p14:tracePt t="29833" x="3867150" y="3857625"/>
          <p14:tracePt t="29866" x="3857625" y="3733800"/>
          <p14:tracePt t="29884" x="3857625" y="3714750"/>
          <p14:tracePt t="29929" x="3857625" y="3733800"/>
          <p14:tracePt t="29948" x="3857625" y="3795713"/>
          <p14:tracePt t="29981" x="3857625" y="4152900"/>
          <p14:tracePt t="30009" x="3857625" y="4438650"/>
          <p14:tracePt t="30037" x="3857625" y="4822825"/>
          <p14:tracePt t="30072" x="3857625" y="4938713"/>
          <p14:tracePt t="30099" x="3857625" y="4965700"/>
          <p14:tracePt t="30131" x="3848100" y="4965700"/>
          <p14:tracePt t="30163" x="3830638" y="4867275"/>
          <p14:tracePt t="30195" x="3813175" y="4527550"/>
          <p14:tracePt t="30229" x="3795713" y="3956050"/>
          <p14:tracePt t="30255" x="3795713" y="3714750"/>
          <p14:tracePt t="30287" x="3786188" y="3625850"/>
          <p14:tracePt t="30335" x="3786188" y="3652838"/>
          <p14:tracePt t="30365" x="3803650" y="3840163"/>
          <p14:tracePt t="30397" x="3840163" y="4367213"/>
          <p14:tracePt t="30430" x="3857625" y="4840288"/>
          <p14:tracePt t="30450" x="3857625" y="4938713"/>
          <p14:tracePt t="30477" x="3857625" y="5027613"/>
          <p14:tracePt t="30512" x="3857625" y="5037138"/>
          <p14:tracePt t="30538" x="3867150" y="5027613"/>
          <p14:tracePt t="30572" x="3867150" y="4786313"/>
          <p14:tracePt t="30602" x="3867150" y="4143375"/>
          <p14:tracePt t="30632" x="3867150" y="3813175"/>
          <p14:tracePt t="30666" x="3884613" y="3706813"/>
          <p14:tracePt t="30697" x="3884613" y="3697288"/>
          <p14:tracePt t="30745" x="3884613" y="3822700"/>
          <p14:tracePt t="30771" x="3902075" y="4322763"/>
          <p14:tracePt t="30804" x="3902075" y="4662488"/>
          <p14:tracePt t="30833" x="3938588" y="4956175"/>
          <p14:tracePt t="30866" x="3938588" y="5019675"/>
          <p14:tracePt t="30899" x="3938588" y="5037138"/>
          <p14:tracePt t="30946" x="3938588" y="4956175"/>
          <p14:tracePt t="30980" x="3894138" y="4429125"/>
          <p14:tracePt t="31006" x="3894138" y="4044950"/>
          <p14:tracePt t="31038" x="3902075" y="3795713"/>
          <p14:tracePt t="31071" x="3911600" y="3759200"/>
          <p14:tracePt t="31129" x="3929063" y="3876675"/>
          <p14:tracePt t="31163" x="3929063" y="4510088"/>
          <p14:tracePt t="31199" x="3929063" y="4778375"/>
          <p14:tracePt t="31228" x="3902075" y="4956175"/>
          <p14:tracePt t="31262" x="3902075" y="4965700"/>
          <p14:tracePt t="31301" x="3902075" y="4857750"/>
          <p14:tracePt t="31337" x="3884613" y="4402138"/>
          <p14:tracePt t="31370" x="3884613" y="3884613"/>
          <p14:tracePt t="31399" x="3884613" y="3759200"/>
          <p14:tracePt t="31431" x="3884613" y="3741738"/>
          <p14:tracePt t="31451" x="3884613" y="3751263"/>
          <p14:tracePt t="31478" x="3884613" y="4054475"/>
          <p14:tracePt t="31512" x="3884613" y="4598988"/>
          <p14:tracePt t="31539" x="3884613" y="4840288"/>
          <p14:tracePt t="31572" x="3884613" y="4929188"/>
          <p14:tracePt t="31630" x="3867150" y="4840288"/>
          <p14:tracePt t="31663" x="3830638" y="4527550"/>
          <p14:tracePt t="31697" x="3803650" y="3911600"/>
          <p14:tracePt t="31724" x="3813175" y="3670300"/>
          <p14:tracePt t="31763" x="3840163" y="3625850"/>
          <p14:tracePt t="31790" x="3840163" y="3751263"/>
          <p14:tracePt t="31824" x="3840163" y="4108450"/>
          <p14:tracePt t="31850" x="3813175" y="4357688"/>
          <p14:tracePt t="31880" x="3786188" y="4473575"/>
          <p14:tracePt t="31912" x="3768725" y="4519613"/>
          <p14:tracePt t="31979" x="3759200" y="4349750"/>
          <p14:tracePt t="32012" x="3759200" y="4010025"/>
          <p14:tracePt t="32037" x="3759200" y="3929063"/>
          <p14:tracePt t="32070" x="3759200" y="3921125"/>
          <p14:tracePt t="32118" x="3759200" y="4278313"/>
          <p14:tracePt t="32147" x="3768725" y="4706938"/>
          <p14:tracePt t="32180" x="3768725" y="5135563"/>
          <p14:tracePt t="32214" x="3768725" y="5295900"/>
          <p14:tracePt t="32255" x="3768725" y="5305425"/>
          <p14:tracePt t="32312" x="3795713" y="4956175"/>
          <p14:tracePt t="32352" x="3813175" y="4473575"/>
          <p14:tracePt t="32382" x="3822700" y="4349750"/>
          <p14:tracePt t="32414" x="3848100" y="4322763"/>
          <p14:tracePt t="32480" x="3857625" y="4421188"/>
          <p14:tracePt t="32505" x="3911600" y="4652963"/>
          <p14:tracePt t="32537" x="3973513" y="4929188"/>
          <p14:tracePt t="32570" x="3990975" y="5116513"/>
          <p14:tracePt t="32604" x="3990975" y="5180013"/>
          <p14:tracePt t="32631" x="3990975" y="5214938"/>
          <p14:tracePt t="32696" x="3956050" y="5135563"/>
          <p14:tracePt t="32732" x="3848100" y="4751388"/>
          <p14:tracePt t="32756" x="3795713" y="4483100"/>
          <p14:tracePt t="32789" x="3795713" y="4286250"/>
          <p14:tracePt t="32823" x="3795713" y="4268788"/>
          <p14:tracePt t="32885" x="3795713" y="4510088"/>
          <p14:tracePt t="32929" x="3803650" y="4822825"/>
          <p14:tracePt t="32949" x="3803650" y="4902200"/>
          <p14:tracePt t="32974" x="3803650" y="4911725"/>
          <p14:tracePt t="33046" x="3786188" y="4751388"/>
          <p14:tracePt t="33085" x="3751263" y="4313238"/>
          <p14:tracePt t="33114" x="3751263" y="4071938"/>
          <p14:tracePt t="33146" x="3759200" y="3965575"/>
          <p14:tracePt t="33213" x="3759200" y="4044950"/>
          <p14:tracePt t="33244" x="3759200" y="4357688"/>
          <p14:tracePt t="33274" x="3759200" y="4527550"/>
          <p14:tracePt t="33302" x="3759200" y="4608513"/>
          <p14:tracePt t="33338" x="3759200" y="4643438"/>
          <p14:tracePt t="33480" x="3741738" y="4635500"/>
          <p14:tracePt t="33546" x="3732213" y="4608513"/>
          <p14:tracePt t="33585" x="3732213" y="4591050"/>
          <p14:tracePt t="33615" x="3732213" y="4581525"/>
          <p14:tracePt t="33802" x="3724275" y="4581525"/>
          <p14:tracePt t="33835" x="3679825" y="4564063"/>
          <p14:tracePt t="33867" x="3598863" y="4545013"/>
          <p14:tracePt t="33898" x="3536950" y="4519613"/>
          <p14:tracePt t="33929" x="3500438" y="4510088"/>
          <p14:tracePt t="33951" x="3490913" y="4492625"/>
          <p14:tracePt t="34046" x="3465513" y="4483100"/>
          <p14:tracePt t="34072" x="3340100" y="4448175"/>
          <p14:tracePt t="34104" x="3295650" y="4448175"/>
          <p14:tracePt t="34131" x="3276600" y="4438650"/>
          <p14:tracePt t="34163" x="3251200" y="4438650"/>
          <p14:tracePt t="34262" x="3241675" y="4438650"/>
          <p14:tracePt t="34529" x="3259138" y="4438650"/>
          <p14:tracePt t="34619" x="3268663" y="4438650"/>
          <p14:tracePt t="34729" x="3276600" y="4438650"/>
          <p14:tracePt t="34885" x="3286125" y="4438650"/>
          <p14:tracePt t="34929" x="3295650" y="4429125"/>
          <p14:tracePt t="34979" x="3313113" y="4429125"/>
          <p14:tracePt t="35006" x="3330575" y="4411663"/>
          <p14:tracePt t="35040" x="3340100" y="4411663"/>
          <p14:tracePt t="35073" x="3348038" y="4411663"/>
          <p14:tracePt t="35100" x="3357563" y="4411663"/>
          <p14:tracePt t="35163" x="3367088" y="4411663"/>
          <p14:tracePt t="35196" x="3375025" y="4411663"/>
          <p14:tracePt t="35230" x="3384550" y="4402138"/>
          <p14:tracePt t="35296" x="3394075" y="4402138"/>
          <p14:tracePt t="35352" x="3411538" y="4402138"/>
          <p14:tracePt t="35413" x="3419475" y="4402138"/>
          <p14:tracePt t="35663" x="3429000" y="4394200"/>
          <p14:tracePt t="35697" x="3438525" y="4394200"/>
          <p14:tracePt t="35746" x="3446463" y="4394200"/>
          <p14:tracePt t="35796" x="3455988" y="4394200"/>
          <p14:tracePt t="35836" x="3465513" y="4394200"/>
          <p14:tracePt t="35885" x="3465513" y="4384675"/>
          <p14:tracePt t="35979" x="3411538" y="4384675"/>
          <p14:tracePt t="36013" x="3322638" y="4411663"/>
          <p14:tracePt t="36039" x="3295650" y="4411663"/>
          <p14:tracePt t="36071" x="3268663" y="4411663"/>
          <p14:tracePt t="36135" x="3268663" y="4394200"/>
          <p14:tracePt t="36167" x="3295650" y="4330700"/>
          <p14:tracePt t="36197" x="3429000" y="4278313"/>
          <p14:tracePt t="36215" x="3455988" y="4268788"/>
          <p14:tracePt t="36241" x="3490913" y="4259263"/>
          <p14:tracePt t="36279" x="3509963" y="4259263"/>
          <p14:tracePt t="36369" x="3500438" y="4251325"/>
          <p14:tracePt t="36398" x="3455988" y="4251325"/>
          <p14:tracePt t="36430" x="3402013" y="4251325"/>
          <p14:tracePt t="36450" x="3384550" y="4251325"/>
          <p14:tracePt t="36475" x="3330575" y="4251325"/>
          <p14:tracePt t="36513" x="3313113" y="4251325"/>
          <p14:tracePt t="36538" x="3303588" y="4251325"/>
          <p14:tracePt t="36571" x="3295650" y="4251325"/>
          <p14:tracePt t="36886" x="3224213" y="4251325"/>
          <p14:tracePt t="36917" x="3205163" y="4251325"/>
          <p14:tracePt t="36947" x="3187700" y="4251325"/>
          <p14:tracePt t="36979" x="3179763" y="4251325"/>
          <p14:tracePt t="37119" x="3205163" y="4241800"/>
          <p14:tracePt t="37148" x="3224213" y="4241800"/>
          <p14:tracePt t="37181" x="3251200" y="4241800"/>
          <p14:tracePt t="37214" x="3268663" y="4224338"/>
          <p14:tracePt t="37240" x="3303588" y="4206875"/>
          <p14:tracePt t="37274" x="3384550" y="4187825"/>
          <p14:tracePt t="37306" x="3473450" y="4170363"/>
          <p14:tracePt t="37339" x="3652838" y="4170363"/>
          <p14:tracePt t="37366" x="3724275" y="4170363"/>
          <p14:tracePt t="37401" x="3759200" y="4170363"/>
          <p14:tracePt t="37433" x="3768725" y="4170363"/>
          <p14:tracePt t="38696" x="3786188" y="4170363"/>
          <p14:tracePt t="39746" x="3786188" y="4162425"/>
          <p14:tracePt t="40447" x="3795713" y="4162425"/>
          <p14:tracePt t="40481" x="3813175" y="4162425"/>
          <p14:tracePt t="40507" x="3875088" y="4162425"/>
          <p14:tracePt t="40540" x="4000500" y="4162425"/>
          <p14:tracePt t="40574" x="4089400" y="4162425"/>
          <p14:tracePt t="40602" x="4241800" y="4179888"/>
          <p14:tracePt t="40633" x="4357688" y="4224338"/>
          <p14:tracePt t="40667" x="4473575" y="4295775"/>
          <p14:tracePt t="40694" x="4545013" y="4330700"/>
          <p14:tracePt t="40730" x="4608513" y="4384675"/>
          <p14:tracePt t="41086" x="4965700" y="4322763"/>
          <p14:tracePt t="41116" x="5259388" y="4305300"/>
          <p14:tracePt t="41150" x="5616575" y="4305300"/>
          <p14:tracePt t="41183" x="5965825" y="4349750"/>
          <p14:tracePt t="41217" x="6188075" y="4411663"/>
          <p14:tracePt t="41245" x="6375400" y="4448175"/>
          <p14:tracePt t="41272" x="6438900" y="4456113"/>
          <p14:tracePt t="41306" x="6572250" y="4456113"/>
          <p14:tracePt t="41339" x="6680200" y="4473575"/>
          <p14:tracePt t="41367" x="6823075" y="4473575"/>
          <p14:tracePt t="41399" x="6894513" y="4473575"/>
          <p14:tracePt t="41433" x="7027863" y="4456113"/>
          <p14:tracePt t="41454" x="7108825" y="4456113"/>
          <p14:tracePt t="41497" x="7207250" y="4438650"/>
          <p14:tracePt t="41523" x="7251700" y="4429125"/>
          <p14:tracePt t="41556" x="7313613" y="4421188"/>
          <p14:tracePt t="41589" x="7340600" y="4421188"/>
          <p14:tracePt t="41617" x="7350125" y="4421188"/>
          <p14:tracePt t="41914" x="7375525" y="4429125"/>
          <p14:tracePt t="42069" x="7375525" y="4438650"/>
          <p14:tracePt t="42107" x="7402513" y="4456113"/>
          <p14:tracePt t="42134" x="7439025" y="4483100"/>
          <p14:tracePt t="42181" x="7446963" y="4492625"/>
          <p14:tracePt t="42370" x="7456488" y="4492625"/>
          <p14:tracePt t="42400" x="7500938" y="4492625"/>
          <p14:tracePt t="42419" x="7510463" y="4483100"/>
          <p14:tracePt t="42447" x="7518400" y="4465638"/>
          <p14:tracePt t="42481" x="7518400" y="4456113"/>
          <p14:tracePt t="42507" x="7518400" y="4448175"/>
          <p14:tracePt t="42587" x="7402513" y="4483100"/>
          <p14:tracePt t="42617" x="7242175" y="4545013"/>
          <p14:tracePt t="42650" x="7010400" y="4608513"/>
          <p14:tracePt t="42683" x="6751638" y="4652963"/>
          <p14:tracePt t="42715" x="6599238" y="4687888"/>
          <p14:tracePt t="42743" x="6500813" y="4687888"/>
          <p14:tracePt t="42780" x="6402388" y="4687888"/>
          <p14:tracePt t="42806" x="6242050" y="4679950"/>
          <p14:tracePt t="42840" x="6180138" y="4679950"/>
          <p14:tracePt t="42866" x="6099175" y="4679950"/>
          <p14:tracePt t="42899" x="6000750" y="4679950"/>
          <p14:tracePt t="42931" x="5732463" y="4643438"/>
          <p14:tracePt t="42951" x="5581650" y="4635500"/>
          <p14:tracePt t="42964" x="5527675" y="4635500"/>
          <p14:tracePt t="42997" x="5429250" y="4616450"/>
          <p14:tracePt t="43023" x="5340350" y="4608513"/>
          <p14:tracePt t="43055" x="5207000" y="4581525"/>
          <p14:tracePt t="43088" x="5116513" y="4554538"/>
          <p14:tracePt t="43118" x="5072063" y="4537075"/>
          <p14:tracePt t="43150" x="5045075" y="4519613"/>
          <p14:tracePt t="43184" x="5037138" y="4519613"/>
          <p14:tracePt t="43320" x="5054600" y="4519613"/>
          <p14:tracePt t="43356" x="5064125" y="4519613"/>
          <p14:tracePt t="43383" x="5099050" y="4519613"/>
          <p14:tracePt t="43415" x="5180013" y="4519613"/>
          <p14:tracePt t="43447" x="5197475" y="4519613"/>
          <p14:tracePt t="43481" x="5224463" y="4519613"/>
          <p14:tracePt t="43514" x="5232400" y="4519613"/>
          <p14:tracePt t="43570" x="5241925" y="4519613"/>
          <p14:tracePt t="43697" x="5251450" y="4519613"/>
          <p14:tracePt t="43747" x="5295900" y="4510088"/>
          <p14:tracePt t="43773" x="5340350" y="4510088"/>
          <p14:tracePt t="43809" x="5492750" y="4483100"/>
          <p14:tracePt t="43840" x="5732463" y="4465638"/>
          <p14:tracePt t="43856" x="5830888" y="4448175"/>
          <p14:tracePt t="43885" x="6037263" y="4429125"/>
          <p14:tracePt t="43916" x="6330950" y="4394200"/>
          <p14:tracePt t="43948" x="6456363" y="4384675"/>
          <p14:tracePt t="43980" x="6680200" y="4349750"/>
          <p14:tracePt t="44014" x="6840538" y="4349750"/>
          <p14:tracePt t="44039" x="6956425" y="4349750"/>
          <p14:tracePt t="44072" x="7045325" y="4357688"/>
          <p14:tracePt t="44106" x="7180263" y="4367213"/>
          <p14:tracePt t="44133" x="7207250" y="4384675"/>
          <p14:tracePt t="44165" x="7215188" y="4384675"/>
          <p14:tracePt t="44198" x="7251700" y="4394200"/>
          <p14:tracePt t="44232" x="7296150" y="4394200"/>
          <p14:tracePt t="44264" x="7331075" y="4402138"/>
          <p14:tracePt t="44290" x="7350125" y="4402138"/>
          <p14:tracePt t="44354" x="7358063" y="4402138"/>
          <p14:tracePt t="44403" x="7367588" y="4411663"/>
          <p14:tracePt t="44447" x="7402513" y="4429125"/>
          <p14:tracePt t="44482" x="7421563" y="4429125"/>
          <p14:tracePt t="44731" x="7429500" y="4429125"/>
          <p14:tracePt t="44758" x="7439025" y="4429125"/>
          <p14:tracePt t="44790" x="7446963" y="4448175"/>
          <p14:tracePt t="44823" x="7473950" y="4448175"/>
          <p14:tracePt t="44856" x="7483475" y="4448175"/>
          <p14:tracePt t="44886" x="7500938" y="4448175"/>
          <p14:tracePt t="44915" x="7510463" y="4448175"/>
          <p14:tracePt t="44950" x="7554913" y="4438650"/>
          <p14:tracePt t="44982" x="7608888" y="4421188"/>
          <p14:tracePt t="45014" x="7635875" y="4402138"/>
          <p14:tracePt t="45064" x="7670800" y="4357688"/>
          <p14:tracePt t="45103" x="7697788" y="4305300"/>
          <p14:tracePt t="45133" x="7724775" y="4224338"/>
          <p14:tracePt t="45165" x="7742238" y="4125913"/>
          <p14:tracePt t="45198" x="7742238" y="4081463"/>
          <p14:tracePt t="45248" x="7732713" y="4010025"/>
          <p14:tracePt t="45278" x="7715250" y="3983038"/>
          <p14:tracePt t="45306" x="7688263" y="3921125"/>
          <p14:tracePt t="45339" x="7680325" y="3902075"/>
          <p14:tracePt t="45372" x="7653338" y="3830638"/>
          <p14:tracePt t="45399" x="7608888" y="3786188"/>
          <p14:tracePt t="45432" x="7518400" y="3670300"/>
          <p14:tracePt t="45454" x="7493000" y="3643313"/>
          <p14:tracePt t="45498" x="7429500" y="3563938"/>
          <p14:tracePt t="45527" x="7385050" y="3509963"/>
          <p14:tracePt t="45556" x="7367588" y="3473450"/>
          <p14:tracePt t="45588" x="7278688" y="3384550"/>
          <p14:tracePt t="45622" x="7153275" y="3322638"/>
          <p14:tracePt t="45650" x="7054850" y="3286125"/>
          <p14:tracePt t="45681" x="6983413" y="3259138"/>
          <p14:tracePt t="45714" x="6929438" y="3232150"/>
          <p14:tracePt t="45747" x="6732588" y="3143250"/>
          <p14:tracePt t="45773" x="6653213" y="3116263"/>
          <p14:tracePt t="45806" x="6402388" y="3063875"/>
          <p14:tracePt t="45841" x="6143625" y="3036888"/>
          <p14:tracePt t="45868" x="6018213" y="3017838"/>
          <p14:tracePt t="45901" x="5813425" y="2992438"/>
          <p14:tracePt t="45933" x="5653088" y="2973388"/>
          <p14:tracePt t="45952" x="5599113" y="2965450"/>
          <p14:tracePt t="45980" x="5500688" y="2965450"/>
          <p14:tracePt t="46007" x="5446713" y="2965450"/>
          <p14:tracePt t="46041" x="5330825" y="2992438"/>
          <p14:tracePt t="46074" x="5251450" y="3017838"/>
          <p14:tracePt t="46107" x="5116513" y="3071813"/>
          <p14:tracePt t="46134" x="5037138" y="3098800"/>
          <p14:tracePt t="46167" x="4938713" y="3116263"/>
          <p14:tracePt t="46202" x="4848225" y="3143250"/>
          <p14:tracePt t="46235" x="4751388" y="3160713"/>
          <p14:tracePt t="46262" x="4705350" y="3179763"/>
          <p14:tracePt t="46289" x="4643438" y="3187700"/>
          <p14:tracePt t="46325" x="4598988" y="3214688"/>
          <p14:tracePt t="46356" x="4572000" y="3224213"/>
          <p14:tracePt t="46386" x="4527550" y="3232150"/>
          <p14:tracePt t="46418" x="4456113" y="3259138"/>
          <p14:tracePt t="46450" x="4402138" y="3278188"/>
          <p14:tracePt t="46482" x="4367213" y="3303588"/>
          <p14:tracePt t="46515" x="4322763" y="3322638"/>
          <p14:tracePt t="46557" x="4232275" y="3375025"/>
          <p14:tracePt t="46587" x="4179888" y="3411538"/>
          <p14:tracePt t="46618" x="4125913" y="3446463"/>
          <p14:tracePt t="46650" x="4098925" y="3473450"/>
          <p14:tracePt t="46682" x="4081463" y="3492500"/>
          <p14:tracePt t="46714" x="4054475" y="3517900"/>
          <p14:tracePt t="46747" x="4044950" y="3536950"/>
          <p14:tracePt t="46780" x="4010025" y="3554413"/>
          <p14:tracePt t="46806" x="4000500" y="3563938"/>
          <p14:tracePt t="46841" x="3973513" y="3598863"/>
          <p14:tracePt t="46867" x="3965575" y="3608388"/>
          <p14:tracePt t="46899" x="3946525" y="3625850"/>
          <p14:tracePt t="46948" x="3929063" y="3635375"/>
          <p14:tracePt t="46983" x="3911600" y="3662363"/>
          <p14:tracePt t="47007" x="3902075" y="3687763"/>
          <p14:tracePt t="47040" x="3894138" y="3714750"/>
          <p14:tracePt t="47072" x="3894138" y="3741738"/>
          <p14:tracePt t="47108" x="3884613" y="3751263"/>
          <p14:tracePt t="47154" x="3884613" y="3759200"/>
          <p14:tracePt t="47448" x="3813175" y="3786188"/>
          <p14:tracePt t="47481" x="3384550" y="3973513"/>
          <p14:tracePt t="47514" x="3214688" y="4019550"/>
          <p14:tracePt t="47540" x="3160713" y="4037013"/>
          <p14:tracePt t="47573" x="2990850" y="4108450"/>
          <p14:tracePt t="47606" x="2911475" y="4143375"/>
          <p14:tracePt t="47633" x="2867025" y="4179888"/>
          <p14:tracePt t="47666" x="2857500" y="4187825"/>
          <p14:tracePt t="47698" x="2847975" y="4187825"/>
          <p14:tracePt t="47732" x="2803525" y="4224338"/>
          <p14:tracePt t="47757" x="2786063" y="4233863"/>
          <p14:tracePt t="47790" x="2759075" y="4233863"/>
          <p14:tracePt t="47886" x="2768600" y="4224338"/>
          <p14:tracePt t="47916" x="2803525" y="4224338"/>
          <p14:tracePt t="47949" x="2830513" y="4224338"/>
          <p14:tracePt t="47982" x="2840038" y="4224338"/>
          <p14:tracePt t="48047" x="2803525" y="4224338"/>
          <p14:tracePt t="48088" x="2652713" y="4179888"/>
          <p14:tracePt t="48117" x="2517775" y="4162425"/>
          <p14:tracePt t="48150" x="2446338" y="4143375"/>
          <p14:tracePt t="48184" x="2428875" y="4143375"/>
          <p14:tracePt t="48247" x="2446338" y="4143375"/>
          <p14:tracePt t="48274" x="2482850" y="4143375"/>
          <p14:tracePt t="48306" x="2500313" y="4143375"/>
          <p14:tracePt t="48339" x="2517775" y="4152900"/>
          <p14:tracePt t="48414" x="2500313" y="4143375"/>
          <p14:tracePt t="48449" x="2465388" y="4135438"/>
          <p14:tracePt t="48481" x="2438400" y="4108450"/>
          <p14:tracePt t="48509" x="2419350" y="4090988"/>
          <p14:tracePt t="48539" x="2393950" y="4081463"/>
          <p14:tracePt t="48592" x="2384425" y="4081463"/>
          <p14:tracePt t="48639" x="2384425" y="4116388"/>
          <p14:tracePt t="48669" x="2393950" y="4135438"/>
          <p14:tracePt t="48697" x="2419350" y="4162425"/>
          <p14:tracePt t="48727" x="2438400" y="4179888"/>
          <p14:tracePt t="48764" x="2446338" y="4206875"/>
          <p14:tracePt t="48790" x="2482850" y="4206875"/>
          <p14:tracePt t="48822" x="2517775" y="4206875"/>
          <p14:tracePt t="48857" x="2544763" y="4206875"/>
          <p14:tracePt t="48889" x="2544763" y="4179888"/>
          <p14:tracePt t="48931" x="2517775" y="4152900"/>
          <p14:tracePt t="48951" x="2509838" y="4143375"/>
          <p14:tracePt t="48982" x="2473325" y="4135438"/>
          <p14:tracePt t="49014" x="2446338" y="4135438"/>
          <p14:tracePt t="49040" x="2428875" y="4135438"/>
          <p14:tracePt t="49072" x="2419350" y="4135438"/>
          <p14:tracePt t="49108" x="2393950" y="4152900"/>
          <p14:tracePt t="49134" x="2393950" y="4179888"/>
          <p14:tracePt t="49166" x="2393950" y="4197350"/>
          <p14:tracePt t="49198" x="2393950" y="4206875"/>
          <p14:tracePt t="49231" x="2411413" y="4214813"/>
          <p14:tracePt t="49281" x="2438400" y="4214813"/>
          <p14:tracePt t="49306" x="2473325" y="4214813"/>
          <p14:tracePt t="49339" x="2500313" y="4214813"/>
          <p14:tracePt t="49373" x="2517775" y="4214813"/>
          <p14:tracePt t="49399" x="2536825" y="4214813"/>
          <p14:tracePt t="49432" x="2544763" y="4187825"/>
          <p14:tracePt t="49451" x="2544763" y="4170363"/>
          <p14:tracePt t="49484" x="2544763" y="4143375"/>
          <p14:tracePt t="49516" x="2517775" y="4116388"/>
          <p14:tracePt t="49545" x="2490788" y="4108450"/>
          <p14:tracePt t="49574" x="2401888" y="4098925"/>
          <p14:tracePt t="49604" x="2366963" y="4081463"/>
          <p14:tracePt t="49633" x="2339975" y="4081463"/>
          <p14:tracePt t="49665" x="2330450" y="4081463"/>
          <p14:tracePt t="49698" x="2330450" y="4116388"/>
          <p14:tracePt t="49734" x="2330450" y="4143375"/>
          <p14:tracePt t="49759" x="2330450" y="4170363"/>
          <p14:tracePt t="49798" x="2347913" y="4187825"/>
          <p14:tracePt t="49854" x="2366963" y="4206875"/>
          <p14:tracePt t="49883" x="2393950" y="4233863"/>
          <p14:tracePt t="49916" x="2419350" y="4251325"/>
          <p14:tracePt t="49950" x="2455863" y="4251325"/>
          <p14:tracePt t="49983" x="2465388" y="4259263"/>
          <p14:tracePt t="50008" x="2473325" y="4259263"/>
          <p14:tracePt t="50041" x="2490788" y="4259263"/>
          <p14:tracePt t="50087" x="2500313" y="4259263"/>
          <p14:tracePt t="50123" x="2527300" y="4224338"/>
          <p14:tracePt t="50153" x="2527300" y="4197350"/>
          <p14:tracePt t="50184" x="2527300" y="4170363"/>
          <p14:tracePt t="50217" x="2500313" y="4143375"/>
          <p14:tracePt t="50232" x="2482850" y="4135438"/>
          <p14:tracePt t="50266" x="2411413" y="4098925"/>
          <p14:tracePt t="50305" x="2339975" y="4090988"/>
          <p14:tracePt t="50340" x="2303463" y="4090988"/>
          <p14:tracePt t="50373" x="2295525" y="4090988"/>
          <p14:tracePt t="50421" x="2286000" y="4108450"/>
          <p14:tracePt t="50451" x="2286000" y="4116388"/>
          <p14:tracePt t="50483" x="2276475" y="4125913"/>
          <p14:tracePt t="50548" x="2241550" y="4125913"/>
          <p14:tracePt t="50574" x="2224088" y="4125913"/>
          <p14:tracePt t="50607" x="2214563" y="4125913"/>
          <p14:tracePt t="50698" x="2251075" y="4152900"/>
          <p14:tracePt t="50731" x="2295525" y="4170363"/>
          <p14:tracePt t="50765" x="2312988" y="4179888"/>
          <p14:tracePt t="50792" x="2322513" y="4179888"/>
          <p14:tracePt t="50870" x="2286000" y="4179888"/>
          <p14:tracePt t="50900" x="2276475" y="4162425"/>
          <p14:tracePt t="50933" x="2276475" y="4152900"/>
          <p14:tracePt t="51014" x="2393950" y="4170363"/>
          <p14:tracePt t="51041" x="2465388" y="4187825"/>
          <p14:tracePt t="51073" x="2500313" y="4206875"/>
          <p14:tracePt t="51106" x="2509838" y="4206875"/>
          <p14:tracePt t="51133" x="2509838" y="4214813"/>
          <p14:tracePt t="51181" x="2455863" y="4214813"/>
          <p14:tracePt t="51214" x="2438400" y="4214813"/>
          <p14:tracePt t="51249" x="2401888" y="4197350"/>
          <p14:tracePt t="51275" x="2393950" y="4187825"/>
          <p14:tracePt t="51415" x="2411413" y="4187825"/>
          <p14:tracePt t="51449" x="2419350" y="4187825"/>
          <p14:tracePt t="51515" x="2428875" y="4187825"/>
          <p14:tracePt t="55106" x="2455863" y="4187825"/>
          <p14:tracePt t="55134" x="2490788" y="4187825"/>
          <p14:tracePt t="55167" x="2544763" y="4187825"/>
          <p14:tracePt t="55199" x="2581275" y="4179888"/>
          <p14:tracePt t="55232" x="2625725" y="4170363"/>
          <p14:tracePt t="55265" x="2751138" y="4152900"/>
          <p14:tracePt t="55291" x="2857500" y="4143375"/>
          <p14:tracePt t="55323" x="3009900" y="4116388"/>
          <p14:tracePt t="55357" x="3152775" y="4116388"/>
          <p14:tracePt t="55388" x="3276600" y="4098925"/>
          <p14:tracePt t="55417" x="3384550" y="4098925"/>
          <p14:tracePt t="55449" x="3517900" y="4098925"/>
          <p14:tracePt t="55483" x="3616325" y="4098925"/>
          <p14:tracePt t="55510" x="3660775" y="4098925"/>
          <p14:tracePt t="55549" x="3687763" y="4098925"/>
          <p14:tracePt t="55575" x="3697288" y="4098925"/>
          <p14:tracePt t="55638" x="3643313" y="4098925"/>
          <p14:tracePt t="55668" x="3562350" y="4098925"/>
          <p14:tracePt t="55700" x="3536950" y="4098925"/>
          <p14:tracePt t="55734" x="3527425" y="4098925"/>
          <p14:tracePt t="55815" x="3652838" y="4143375"/>
          <p14:tracePt t="55856" x="3795713" y="4187825"/>
          <p14:tracePt t="55890" x="3830638" y="4197350"/>
          <p14:tracePt t="55918" x="3830638" y="4206875"/>
          <p14:tracePt t="55952" x="3813175" y="4206875"/>
          <p14:tracePt t="55979" x="3786188" y="4206875"/>
          <p14:tracePt t="56015" x="3714750" y="4206875"/>
          <p14:tracePt t="56041" x="3697288" y="4206875"/>
          <p14:tracePt t="56198" x="3714750" y="4206875"/>
          <p14:tracePt t="56232" x="3759200" y="4206875"/>
          <p14:tracePt t="56265" x="3768725" y="4206875"/>
          <p14:tracePt t="56298" x="3776663" y="4206875"/>
          <p14:tracePt t="56405" x="3768725" y="4206875"/>
          <p14:tracePt t="56434" x="3759200" y="4206875"/>
          <p14:tracePt t="56671" x="3768725" y="4206875"/>
          <p14:tracePt t="57515" x="3768725" y="4197350"/>
          <p14:tracePt t="57541" x="3732213" y="4197350"/>
          <p14:tracePt t="57574" x="3625850" y="4162425"/>
          <p14:tracePt t="57607" x="3330575" y="4135438"/>
          <p14:tracePt t="57634" x="3152775" y="4135438"/>
          <p14:tracePt t="57667" x="3044825" y="4135438"/>
          <p14:tracePt t="57700" x="3009900" y="4135438"/>
          <p14:tracePt t="57734" x="3000375" y="4135438"/>
          <p14:tracePt t="57982" x="3009900" y="4135438"/>
          <p14:tracePt t="58083" x="3017838" y="4135438"/>
          <p14:tracePt t="58139" x="3027363" y="4135438"/>
          <p14:tracePt t="58315" x="3036888" y="4135438"/>
          <p14:tracePt t="58388" x="3081338" y="4135438"/>
          <p14:tracePt t="58419" x="3170238" y="4135438"/>
          <p14:tracePt t="58451" x="3340100" y="4135438"/>
          <p14:tracePt t="58485" x="3411538" y="4135438"/>
          <p14:tracePt t="58518" x="3438525" y="4135438"/>
          <p14:tracePt t="58557" x="3446463" y="4135438"/>
          <p14:tracePt t="58733" x="3446463" y="4125913"/>
          <p14:tracePt t="58906" x="3438525" y="4108450"/>
          <p14:tracePt t="58937" x="3429000" y="4108450"/>
          <p14:tracePt t="58982" x="3419475" y="4108450"/>
          <p14:tracePt t="59066" x="3411538" y="4108450"/>
          <p14:tracePt t="59122" x="3394075" y="4108450"/>
          <p14:tracePt t="59152" x="3367088" y="4108450"/>
          <p14:tracePt t="59185" x="3295650" y="4135438"/>
          <p14:tracePt t="59218" x="3205163" y="4187825"/>
          <p14:tracePt t="59251" x="3143250" y="4313238"/>
          <p14:tracePt t="59278" x="3089275" y="4492625"/>
          <p14:tracePt t="59307" x="3062288" y="4598988"/>
          <p14:tracePt t="59341" x="3036888" y="4697413"/>
          <p14:tracePt t="59370" x="3009900" y="4768850"/>
          <p14:tracePt t="59402" x="3000375" y="4849813"/>
          <p14:tracePt t="59434" x="2973388" y="4894263"/>
          <p14:tracePt t="59453" x="2973388" y="4902200"/>
          <p14:tracePt t="59486" x="2965450" y="4921250"/>
          <p14:tracePt t="59588" x="2965450" y="4902200"/>
          <p14:tracePt t="59624" x="2973388" y="4519613"/>
          <p14:tracePt t="59651" x="3071813" y="3759200"/>
          <p14:tracePt t="59684" x="3411538" y="2278063"/>
          <p14:tracePt t="59717" x="3643313" y="1803400"/>
          <p14:tracePt t="59751" x="3679825" y="1751013"/>
          <p14:tracePt t="59776" x="3687763" y="1751013"/>
          <p14:tracePt t="59872" x="3687763" y="1758950"/>
          <p14:tracePt t="60089" x="3705225" y="1670050"/>
          <p14:tracePt t="60124" x="3776663" y="1322388"/>
          <p14:tracePt t="60153" x="3848100" y="1133475"/>
          <p14:tracePt t="60172" x="3848100" y="1125538"/>
          <p14:tracePt t="60199" x="3857625" y="1108075"/>
          <p14:tracePt t="60266" x="3857625" y="1116013"/>
          <p14:tracePt t="60291" x="3857625" y="1125538"/>
          <p14:tracePt t="60324" x="3857625" y="1133475"/>
          <p14:tracePt t="60359" x="3857625" y="1187450"/>
          <p14:tracePt t="60385" x="3857625" y="1268413"/>
          <p14:tracePt t="60419" x="3857625" y="1357313"/>
          <p14:tracePt t="60454" x="3857625" y="1473200"/>
          <p14:tracePt t="60485" x="3857625" y="1616075"/>
          <p14:tracePt t="60516" x="3857625" y="1704975"/>
          <p14:tracePt t="60549" x="3840163" y="1946275"/>
          <p14:tracePt t="60574" x="3840163" y="2241550"/>
          <p14:tracePt t="60607" x="3840163" y="2643188"/>
          <p14:tracePt t="60922" x="3822700" y="2955925"/>
          <p14:tracePt t="60952" x="3803650" y="3295650"/>
          <p14:tracePt t="60985" x="3795713" y="3394075"/>
          <p14:tracePt t="61014" x="3795713" y="3402013"/>
          <p14:tracePt t="61122" x="3795713" y="3278188"/>
          <p14:tracePt t="61152" x="3795713" y="3063875"/>
          <p14:tracePt t="61184" x="3803650" y="2420938"/>
          <p14:tracePt t="61217" x="3902075" y="1795463"/>
          <p14:tracePt t="61250" x="3919538" y="1527175"/>
          <p14:tracePt t="61283" x="3919538" y="1428750"/>
          <p14:tracePt t="61308" x="3919538" y="1411288"/>
          <p14:tracePt t="61356" x="3919538" y="1428750"/>
          <p14:tracePt t="61391" x="3929063" y="1581150"/>
          <p14:tracePt t="61419" x="3929063" y="1911350"/>
          <p14:tracePt t="61451" x="3884613" y="2465388"/>
          <p14:tracePt t="61485" x="3848100" y="2830513"/>
          <p14:tracePt t="61511" x="3830638" y="3054350"/>
          <p14:tracePt t="61549" x="3795713" y="3581400"/>
          <p14:tracePt t="61576" x="3732213" y="3965575"/>
          <p14:tracePt t="61604" x="3660775" y="4259263"/>
          <p14:tracePt t="61639" x="3509963" y="4554538"/>
          <p14:tracePt t="61670" x="3446463" y="4635500"/>
          <p14:tracePt t="61701" x="3419475" y="4635500"/>
          <p14:tracePt t="61906" x="3402013" y="4635500"/>
          <p14:tracePt t="61950" x="3357563" y="4483100"/>
          <p14:tracePt t="61983" x="3303588" y="4098925"/>
          <p14:tracePt t="62016" x="3286125" y="4010025"/>
          <p14:tracePt t="62041" x="3276600" y="4010025"/>
          <p14:tracePt t="62076" x="3251200" y="4108450"/>
          <p14:tracePt t="62109" x="3143250" y="4456113"/>
          <p14:tracePt t="62141" x="3098800" y="4679950"/>
          <p14:tracePt t="62171" x="3081338" y="4805363"/>
          <p14:tracePt t="62205" x="3071813" y="4822825"/>
          <p14:tracePt t="62266" x="3054350" y="4662488"/>
          <p14:tracePt t="62299" x="2990850" y="4233863"/>
          <p14:tracePt t="62325" x="2973388" y="3822700"/>
          <p14:tracePt t="62358" x="2973388" y="3786188"/>
          <p14:tracePt t="62422" x="2965450" y="3849688"/>
          <p14:tracePt t="62452" x="2928938" y="4143375"/>
          <p14:tracePt t="62485" x="2857500" y="4537075"/>
          <p14:tracePt t="62517" x="2847975" y="4616450"/>
          <p14:tracePt t="62543" x="2847975" y="4625975"/>
          <p14:tracePt t="62575" x="2840038" y="4625975"/>
          <p14:tracePt t="62608" x="2840038" y="4438650"/>
          <p14:tracePt t="62635" x="2867025" y="4027488"/>
          <p14:tracePt t="62669" x="2911475" y="3786188"/>
          <p14:tracePt t="62699" x="2911475" y="3778250"/>
          <p14:tracePt t="62737" x="2919413" y="3867150"/>
          <p14:tracePt t="62765" x="2919413" y="4394200"/>
          <p14:tracePt t="62792" x="2919413" y="4635500"/>
          <p14:tracePt t="62824" x="2894013" y="4687888"/>
          <p14:tracePt t="62858" x="2867025" y="4697413"/>
          <p14:tracePt t="62886" x="2643188" y="4116388"/>
          <p14:tracePt t="62918" x="2411413" y="3063875"/>
          <p14:tracePt t="62951" x="2357438" y="1731963"/>
          <p14:tracePt t="62984" x="2401888" y="1401763"/>
          <p14:tracePt t="63016" x="2411413" y="1384300"/>
          <p14:tracePt t="63373" x="2374900" y="1554163"/>
          <p14:tracePt t="63402" x="2339975" y="1608138"/>
          <p14:tracePt t="63434" x="2322513" y="1616075"/>
          <p14:tracePt t="63483" x="2322513" y="1517650"/>
          <p14:tracePt t="63516" x="2322513" y="1509713"/>
          <p14:tracePt t="63622" x="2322513" y="1527175"/>
          <p14:tracePt t="63672" x="2303463" y="1536700"/>
          <p14:tracePt t="63716" x="2303463" y="1544638"/>
          <p14:tracePt t="63766" x="2295525" y="1544638"/>
          <p14:tracePt t="63890" x="2312988" y="1544638"/>
          <p14:tracePt t="63939" x="2303463" y="1660525"/>
          <p14:tracePt t="63950" x="2295525" y="1697038"/>
          <p14:tracePt t="63983" x="2276475" y="1758950"/>
          <p14:tracePt t="64033" x="2276475" y="1768475"/>
          <p14:tracePt t="64089" x="2276475" y="1776413"/>
          <p14:tracePt t="64125" x="2268538" y="1874838"/>
          <p14:tracePt t="64152" x="2232025" y="2009775"/>
          <p14:tracePt t="64185" x="2214563" y="2036763"/>
          <p14:tracePt t="64217" x="2214563" y="2044700"/>
          <p14:tracePt t="64250" x="2286000" y="1965325"/>
          <p14:tracePt t="64283" x="2330450" y="1928813"/>
          <p14:tracePt t="64309" x="2347913" y="1911350"/>
          <p14:tracePt t="64342" x="2357438" y="1920875"/>
          <p14:tracePt t="64371" x="2339975" y="2017713"/>
          <p14:tracePt t="64407" x="2312988" y="2054225"/>
          <p14:tracePt t="64438" x="2303463" y="2063750"/>
          <p14:tracePt t="64516" x="2303463" y="2044700"/>
          <p14:tracePt t="64573" x="2303463" y="2054225"/>
          <p14:tracePt t="64622" x="2303463" y="2063750"/>
          <p14:tracePt t="64699" x="2303463" y="2044700"/>
          <p14:tracePt t="64734" x="2303463" y="2036763"/>
          <p14:tracePt t="64799" x="2286000" y="2063750"/>
          <p14:tracePt t="64825" x="2241550" y="2071688"/>
          <p14:tracePt t="64906" x="2241550" y="1812925"/>
          <p14:tracePt t="64938" x="2268538" y="1509713"/>
          <p14:tracePt t="64951" x="2268538" y="1490663"/>
          <p14:tracePt t="64986" x="2276475" y="1482725"/>
          <p14:tracePt t="65083" x="2276475" y="1500188"/>
          <p14:tracePt t="65123" x="2268538" y="1509713"/>
          <p14:tracePt t="65233" x="2268538" y="1500188"/>
          <p14:tracePt t="65266" x="2276475" y="1500188"/>
          <p14:tracePt t="65333" x="2276475" y="1554163"/>
          <p14:tracePt t="65359" x="2276475" y="1581150"/>
          <p14:tracePt t="65390" x="2276475" y="1608138"/>
          <p14:tracePt t="65450" x="2303463" y="1589088"/>
          <p14:tracePt t="65486" x="2330450" y="1589088"/>
          <p14:tracePt t="65516" x="2339975" y="1608138"/>
          <p14:tracePt t="65543" x="2312988" y="1758950"/>
          <p14:tracePt t="65583" x="2276475" y="1857375"/>
          <p14:tracePt t="65608" x="2276475" y="1866900"/>
          <p14:tracePt t="65683" x="2303463" y="1857375"/>
          <p14:tracePt t="65733" x="2312988" y="1857375"/>
          <p14:tracePt t="65766" x="2295525" y="1946275"/>
          <p14:tracePt t="65799" x="2259013" y="2009775"/>
          <p14:tracePt t="65825" x="2259013" y="2017713"/>
          <p14:tracePt t="66284" x="2205038" y="2349500"/>
          <p14:tracePt t="66310" x="2197100" y="2401888"/>
          <p14:tracePt t="66343" x="2187575" y="2411413"/>
          <p14:tracePt t="66583" x="2268538" y="2411413"/>
          <p14:tracePt t="66610" x="2384425" y="2438400"/>
          <p14:tracePt t="66638" x="2465388" y="2465388"/>
          <p14:tracePt t="66687" x="2482850" y="2473325"/>
          <p14:tracePt t="66720" x="2482850" y="2482850"/>
          <p14:tracePt t="66753" x="2465388" y="2581275"/>
          <p14:tracePt t="66777" x="2419350" y="2643188"/>
          <p14:tracePt t="66810" x="2401888" y="2714625"/>
          <p14:tracePt t="66845" x="2384425" y="2751138"/>
          <p14:tracePt t="66871" x="2384425" y="2768600"/>
          <p14:tracePt t="67191" x="2571750" y="3000375"/>
          <p14:tracePt t="67221" x="2822575" y="3259138"/>
          <p14:tracePt t="67248" x="2946400" y="3394075"/>
          <p14:tracePt t="67283" x="3143250" y="3608388"/>
          <p14:tracePt t="67309" x="3286125" y="3778250"/>
          <p14:tracePt t="67341" x="3357563" y="3884613"/>
          <p14:tracePt t="67375" x="3394075" y="3948113"/>
          <p14:tracePt t="67402" x="3402013" y="4010025"/>
          <p14:tracePt t="67734" x="3527425" y="4027488"/>
          <p14:tracePt t="67762" x="3705225" y="4064000"/>
          <p14:tracePt t="67800" x="4214813" y="4241800"/>
          <p14:tracePt t="67840" x="4687888" y="4394200"/>
          <p14:tracePt t="67875" x="5108575" y="4500563"/>
          <p14:tracePt t="67908" x="5357813" y="4554538"/>
          <p14:tracePt t="67935" x="5653088" y="4572000"/>
          <p14:tracePt t="67954" x="5751513" y="4564063"/>
          <p14:tracePt t="67987" x="5894388" y="4483100"/>
          <p14:tracePt t="68019" x="5929313" y="4384675"/>
          <p14:tracePt t="68043" x="5911850" y="4214813"/>
          <p14:tracePt t="68076" x="5572125" y="3876675"/>
          <p14:tracePt t="68108" x="5072063" y="3643313"/>
          <p14:tracePt t="68141" x="4660900" y="3571875"/>
          <p14:tracePt t="68172" x="3946525" y="3527425"/>
          <p14:tracePt t="68201" x="3517900" y="3581400"/>
          <p14:tracePt t="68235" x="2990850" y="3813175"/>
          <p14:tracePt t="68267" x="2705100" y="4268788"/>
          <p14:tracePt t="68300" x="2633663" y="4751388"/>
          <p14:tracePt t="68326" x="2643188" y="5322888"/>
          <p14:tracePt t="68360" x="2670175" y="5527675"/>
          <p14:tracePt t="68387" x="2687638" y="5581650"/>
          <p14:tracePt t="68434" x="2697163" y="5581650"/>
          <p14:tracePt t="68550" x="2705100" y="5581650"/>
          <p14:tracePt t="68606" x="2714625" y="5572125"/>
          <p14:tracePt t="68636" x="2724150" y="5519738"/>
          <p14:tracePt t="68669" x="2768600" y="5340350"/>
          <p14:tracePt t="68702" x="2840038" y="5162550"/>
          <p14:tracePt t="68735" x="3036888" y="4921250"/>
          <p14:tracePt t="68769" x="3473450" y="4697413"/>
          <p14:tracePt t="68793" x="3902075" y="4635500"/>
          <p14:tracePt t="68828" x="4572000" y="4581525"/>
          <p14:tracePt t="68856" x="5384800" y="4581525"/>
          <p14:tracePt t="68891" x="6000750" y="4564063"/>
          <p14:tracePt t="68920" x="6197600" y="4545013"/>
          <p14:tracePt t="68953" x="6269038" y="4537075"/>
          <p14:tracePt t="69017" x="6180138" y="4537075"/>
          <p14:tracePt t="69050" x="6126163" y="4537075"/>
          <p14:tracePt t="69075" x="6108700" y="4537075"/>
          <p14:tracePt t="69108" x="5956300" y="4537075"/>
          <p14:tracePt t="69137" x="5688013" y="4545013"/>
          <p14:tracePt t="69169" x="5322888" y="4572000"/>
          <p14:tracePt t="69203" x="5224463" y="4591050"/>
          <p14:tracePt t="69238" x="5187950" y="4591050"/>
          <p14:tracePt t="69300" x="5207000" y="4591050"/>
          <p14:tracePt t="69327" x="5313363" y="4591050"/>
          <p14:tracePt t="69361" x="5349875" y="4591050"/>
          <p14:tracePt t="69434" x="5349875" y="4598988"/>
          <p14:tracePt t="69454" x="5322888" y="4598988"/>
          <p14:tracePt t="69488" x="5303838" y="4598988"/>
          <p14:tracePt t="69590" x="5340350" y="4598988"/>
          <p14:tracePt t="69626" x="5465763" y="4598988"/>
          <p14:tracePt t="69654" x="5527675" y="4598988"/>
          <p14:tracePt t="69687" x="5537200" y="4598988"/>
          <p14:tracePt t="69767" x="5402263" y="4598988"/>
          <p14:tracePt t="69793" x="5295900" y="4598988"/>
          <p14:tracePt t="69827" x="5224463" y="4598988"/>
          <p14:tracePt t="69856" x="5214938" y="4598988"/>
          <p14:tracePt t="69935" x="5251450" y="4598988"/>
          <p14:tracePt t="69955" x="5268913" y="4598988"/>
          <p14:tracePt t="69982" x="5367338" y="4598988"/>
          <p14:tracePt t="70017" x="5402263" y="4598988"/>
          <p14:tracePt t="70043" x="5421313" y="4598988"/>
          <p14:tracePt t="70107" x="5402263" y="4598988"/>
          <p14:tracePt t="70143" x="5384800" y="4598988"/>
          <p14:tracePt t="70317" x="5394325" y="4598988"/>
          <p14:tracePt t="70450" x="5384800" y="4598988"/>
          <p14:tracePt t="70500" x="5375275" y="4591050"/>
          <p14:tracePt t="70584" x="5367338" y="4591050"/>
          <p14:tracePt t="70640" x="5367338" y="4581525"/>
          <p14:tracePt t="70700" x="5357813" y="4581525"/>
          <p14:tracePt t="70734" x="5330825" y="4572000"/>
          <p14:tracePt t="70767" x="5313363" y="4572000"/>
          <p14:tracePt t="70800" x="5295900" y="4564063"/>
          <p14:tracePt t="70857" x="5286375" y="4564063"/>
          <p14:tracePt t="70906" x="5278438" y="4564063"/>
          <p14:tracePt t="71017" x="5278438" y="4554538"/>
          <p14:tracePt t="71200" x="5259388" y="4554538"/>
          <p14:tracePt t="72817" x="5232400" y="4537075"/>
          <p14:tracePt t="72844" x="5045075" y="4473575"/>
          <p14:tracePt t="72877" x="3983038" y="4044950"/>
          <p14:tracePt t="72904" x="3143250" y="3778250"/>
          <p14:tracePt t="72937" x="2554288" y="3492500"/>
          <p14:tracePt t="72957" x="2357438" y="3349625"/>
          <p14:tracePt t="72985" x="2303463" y="3268663"/>
          <p14:tracePt t="73284" x="2268538" y="3071813"/>
          <p14:tracePt t="73310" x="2232025" y="2786063"/>
          <p14:tracePt t="73345" x="2214563" y="2492375"/>
          <p14:tracePt t="73378" x="2241550" y="2232025"/>
          <p14:tracePt t="73405" x="2268538" y="2143125"/>
          <p14:tracePt t="73437" x="2276475" y="2081213"/>
          <p14:tracePt t="73484" x="2286000" y="2081213"/>
          <p14:tracePt t="73874" x="2286000" y="2071688"/>
          <p14:tracePt t="73952" x="2286000" y="2054225"/>
          <p14:tracePt t="73985" x="2286000" y="1992313"/>
          <p14:tracePt t="74018" x="2295525" y="1938338"/>
          <p14:tracePt t="74051" x="2295525" y="1920875"/>
          <p14:tracePt t="74107" x="2295525" y="1911350"/>
          <p14:tracePt t="81520" x="2295525" y="1920875"/>
          <p14:tracePt t="81546" x="2295525" y="1938338"/>
          <p14:tracePt t="81585" x="2295525" y="1982788"/>
          <p14:tracePt t="81610" x="2295525" y="2054225"/>
          <p14:tracePt t="81644" x="2322513" y="2232025"/>
          <p14:tracePt t="81671" x="2357438" y="2366963"/>
          <p14:tracePt t="81702" x="2366963" y="2411413"/>
          <p14:tracePt t="81735" x="2374900" y="2446338"/>
          <p14:tracePt t="81858" x="2384425" y="2446338"/>
          <p14:tracePt t="81952" x="2411413" y="2446338"/>
          <p14:tracePt t="81986" x="2536825" y="2616200"/>
          <p14:tracePt t="82020" x="2705100" y="2921000"/>
          <p14:tracePt t="82049" x="2911475" y="3536950"/>
          <p14:tracePt t="82077" x="2982913" y="3849688"/>
          <p14:tracePt t="82119" x="3036888" y="4054475"/>
          <p14:tracePt t="82769" x="3071813" y="4465638"/>
          <p14:tracePt t="82802" x="3108325" y="4778375"/>
          <p14:tracePt t="82827" x="3143250" y="5000625"/>
          <p14:tracePt t="82860" x="3152775" y="5135563"/>
          <p14:tracePt t="82893" x="3152775" y="5162550"/>
          <p14:tracePt t="83035" x="3152775" y="5126038"/>
          <p14:tracePt t="83061" x="3170238" y="4956175"/>
          <p14:tracePt t="83094" x="3170238" y="4598988"/>
          <p14:tracePt t="83127" x="3160713" y="4027488"/>
          <p14:tracePt t="83160" x="3125788" y="3830638"/>
          <p14:tracePt t="83188" x="3116263" y="3813175"/>
          <p14:tracePt t="83268" x="3116263" y="3849688"/>
          <p14:tracePt t="83302" x="3116263" y="4098925"/>
          <p14:tracePt t="83352" x="3116263" y="4554538"/>
          <p14:tracePt t="83392" x="3108325" y="4643438"/>
          <p14:tracePt t="83442" x="3108325" y="4652963"/>
          <p14:tracePt t="83536" x="3116263" y="4510088"/>
          <p14:tracePt t="83566" x="3187700" y="4278313"/>
          <p14:tracePt t="83596" x="3348038" y="4044950"/>
          <p14:tracePt t="83626" x="3465513" y="4000500"/>
          <p14:tracePt t="83656" x="3687763" y="4010025"/>
          <p14:tracePt t="83694" x="4491038" y="4340225"/>
          <p14:tracePt t="83736" x="4768850" y="4456113"/>
          <p14:tracePt t="84019" x="4973638" y="4456113"/>
          <p14:tracePt t="84052" x="5268913" y="4473575"/>
          <p14:tracePt t="84078" x="5394325" y="4473575"/>
          <p14:tracePt t="84108" x="5492750" y="4483100"/>
          <p14:tracePt t="84139" x="5545138" y="4483100"/>
          <p14:tracePt t="84172" x="5554663" y="4483100"/>
          <p14:tracePt t="84335" x="5483225" y="4510088"/>
          <p14:tracePt t="84361" x="5402263" y="4537075"/>
          <p14:tracePt t="84394" x="5349875" y="4554538"/>
          <p14:tracePt t="84427" x="5322888" y="4554538"/>
          <p14:tracePt t="84552" x="5367338" y="4554538"/>
          <p14:tracePt t="84578" x="5384800" y="4554538"/>
          <p14:tracePt t="84612" x="5411788" y="4554538"/>
          <p14:tracePt t="84769" x="5411788" y="4545013"/>
          <p14:tracePt t="84836" x="5411788" y="4537075"/>
          <p14:tracePt t="84875" x="5411788" y="4527550"/>
          <p14:tracePt t="84910" x="5384800" y="4483100"/>
          <p14:tracePt t="84938" x="5375275" y="4473575"/>
          <p14:tracePt t="84957" x="5367338" y="4465638"/>
          <p14:tracePt t="85002" x="5357813" y="4465638"/>
          <p14:tracePt t="85035" x="5357813" y="4456113"/>
          <p14:tracePt t="85061" x="5349875" y="4456113"/>
          <p14:tracePt t="85191" x="5349875" y="4448175"/>
          <p14:tracePt t="85736" x="5349875" y="4429125"/>
          <p14:tracePt t="85786" x="5429250" y="4384675"/>
          <p14:tracePt t="85819" x="5616575" y="4322763"/>
          <p14:tracePt t="85833" x="5670550" y="4313238"/>
          <p14:tracePt t="85859" x="5707063" y="4313238"/>
          <p14:tracePt t="85894" x="5715000" y="4313238"/>
          <p14:tracePt t="85952" x="5635625" y="4313238"/>
          <p14:tracePt t="85987" x="5473700" y="4313238"/>
          <p14:tracePt t="86019" x="5421313" y="4313238"/>
          <p14:tracePt t="86109" x="5446713" y="4313238"/>
          <p14:tracePt t="86144" x="5581650" y="4313238"/>
          <p14:tracePt t="86177" x="5626100" y="4313238"/>
          <p14:tracePt t="86269" x="5537200" y="4313238"/>
          <p14:tracePt t="86302" x="5241925" y="4286250"/>
          <p14:tracePt t="86328" x="5153025" y="4278313"/>
          <p14:tracePt t="86366" x="5135563" y="4278313"/>
          <p14:tracePt t="86393" x="5135563" y="4268788"/>
          <p14:tracePt t="86426" x="5180013" y="4268788"/>
          <p14:tracePt t="86456" x="5303838" y="4268788"/>
          <p14:tracePt t="86469" x="5375275" y="4268788"/>
          <p14:tracePt t="86502" x="5402263" y="4268788"/>
          <p14:tracePt t="86535" x="5411788" y="4268788"/>
          <p14:tracePt t="86569" x="5295900" y="4268788"/>
          <p14:tracePt t="86594" x="5224463" y="4268788"/>
          <p14:tracePt t="86627" x="5180013" y="4268788"/>
          <p14:tracePt t="86736" x="5207000" y="4268788"/>
          <p14:tracePt t="86769" x="5241925" y="4259263"/>
          <p14:tracePt t="86802" x="5251450" y="4251325"/>
          <p14:tracePt t="86859" x="5126038" y="4251325"/>
          <p14:tracePt t="86895" x="4687888" y="4278313"/>
          <p14:tracePt t="86925" x="4232275" y="4295775"/>
          <p14:tracePt t="86955" x="3990975" y="4313238"/>
          <p14:tracePt t="86988" x="3714750" y="4376738"/>
          <p14:tracePt t="87021" x="3571875" y="4421188"/>
          <p14:tracePt t="87053" x="3544888" y="4438650"/>
          <p14:tracePt t="87142" x="3633788" y="4421188"/>
          <p14:tracePt t="87171" x="3751263" y="4376738"/>
          <p14:tracePt t="87204" x="3956050" y="4233863"/>
          <p14:tracePt t="87238" x="4044950" y="4143375"/>
          <p14:tracePt t="87272" x="4071938" y="4090988"/>
          <p14:tracePt t="87319" x="4010025" y="4044950"/>
          <p14:tracePt t="87346" x="3795713" y="3956050"/>
          <p14:tracePt t="87375" x="3411538" y="3902075"/>
          <p14:tracePt t="87411" x="3062288" y="3911600"/>
          <p14:tracePt t="87440" x="2946400" y="3956050"/>
          <p14:tracePt t="87457" x="2928938" y="3965575"/>
          <p14:tracePt t="87490" x="2884488" y="4108450"/>
          <p14:tracePt t="87521" x="2813050" y="4545013"/>
          <p14:tracePt t="87553" x="2768600" y="4902200"/>
          <p14:tracePt t="87578" x="2768600" y="5126038"/>
          <p14:tracePt t="87610" x="2830513" y="5268913"/>
          <p14:tracePt t="87644" x="3027363" y="5322888"/>
          <p14:tracePt t="87677" x="3251200" y="5305425"/>
          <p14:tracePt t="87704" x="3562350" y="5027613"/>
          <p14:tracePt t="87737" x="3670300" y="4795838"/>
          <p14:tracePt t="87770" x="3679825" y="4519613"/>
          <p14:tracePt t="87802" x="3455988" y="4295775"/>
          <p14:tracePt t="87829" x="3197225" y="4170363"/>
          <p14:tracePt t="87863" x="2874963" y="4116388"/>
          <p14:tracePt t="87881" x="2822575" y="4125913"/>
          <p14:tracePt t="87909" x="2768600" y="4187825"/>
          <p14:tracePt t="87938" x="2724150" y="4465638"/>
          <p14:tracePt t="87957" x="2705100" y="4608513"/>
          <p14:tracePt t="87985" x="2759075" y="4911725"/>
          <p14:tracePt t="88019" x="2847975" y="5000625"/>
          <p14:tracePt t="88052" x="2990850" y="5027613"/>
          <p14:tracePt t="88078" x="3205163" y="4876800"/>
          <p14:tracePt t="88111" x="3527425" y="4278313"/>
          <p14:tracePt t="88144" x="3554413" y="3795713"/>
          <p14:tracePt t="88177" x="3500438" y="3687763"/>
          <p14:tracePt t="88205" x="3330575" y="3643313"/>
          <p14:tracePt t="88224" x="3259138" y="3643313"/>
          <p14:tracePt t="88252" x="3062288" y="3670300"/>
          <p14:tracePt t="88286" x="2955925" y="3751263"/>
          <p14:tracePt t="88319" x="2928938" y="3902075"/>
          <p14:tracePt t="88346" x="2911475" y="4170363"/>
          <p14:tracePt t="88379" x="2955925" y="4635500"/>
          <p14:tracePt t="88407" x="3054350" y="4795838"/>
          <p14:tracePt t="88439" x="3276600" y="4929188"/>
          <p14:tracePt t="88458" x="3375025" y="4929188"/>
          <p14:tracePt t="88486" x="3776663" y="4591050"/>
          <p14:tracePt t="88522" x="3965575" y="4143375"/>
          <p14:tracePt t="88548" x="3965575" y="3992563"/>
          <p14:tracePt t="88585" x="3875088" y="3867150"/>
          <p14:tracePt t="88611" x="3705225" y="3857625"/>
          <p14:tracePt t="88645" x="3625850" y="3884613"/>
          <p14:tracePt t="88672" x="3616325" y="3973513"/>
          <p14:tracePt t="88704" x="3581400" y="4322763"/>
          <p14:tracePt t="88737" x="3544888" y="4545013"/>
          <p14:tracePt t="88770" x="3482975" y="4759325"/>
          <p14:tracePt t="88803" x="3446463" y="4813300"/>
          <p14:tracePt t="88852" x="3446463" y="4840288"/>
          <p14:tracePt t="88954" x="3446463" y="4830763"/>
          <p14:tracePt t="88985" x="3446463" y="4822825"/>
          <p14:tracePt t="89036" x="3455988" y="4805363"/>
          <p14:tracePt t="89069" x="3473450" y="4795838"/>
          <p14:tracePt t="89096" x="3517900" y="4741863"/>
          <p14:tracePt t="89126" x="3751263" y="4572000"/>
          <p14:tracePt t="89162" x="4375150" y="4251325"/>
          <p14:tracePt t="89190" x="5037138" y="4064000"/>
          <p14:tracePt t="89223" x="6081713" y="3921125"/>
          <p14:tracePt t="89257" x="6921500" y="3921125"/>
          <p14:tracePt t="89289" x="7188200" y="3948113"/>
          <p14:tracePt t="89313" x="7340600" y="3992563"/>
          <p14:tracePt t="89346" x="7537450" y="4037013"/>
          <p14:tracePt t="89380" x="7626350" y="4064000"/>
          <p14:tracePt t="89408" x="7635875" y="4071938"/>
          <p14:tracePt t="89438" x="7643813" y="4071938"/>
          <p14:tracePt t="89519" x="7688263" y="4081463"/>
          <p14:tracePt t="89552" x="7867650" y="4108450"/>
          <p14:tracePt t="89578" x="7956550" y="4108450"/>
          <p14:tracePt t="89611" x="8001000" y="4108450"/>
          <p14:tracePt t="89703" x="8010525" y="4108450"/>
          <p14:tracePt t="89769" x="8037513" y="4116388"/>
          <p14:tracePt t="89803" x="8054975" y="4125913"/>
          <p14:tracePt t="89892" x="8037513" y="4143375"/>
          <p14:tracePt t="89942" x="8037513" y="4152900"/>
          <p14:tracePt t="89987" x="8188325" y="4152900"/>
          <p14:tracePt t="90020" x="8340725" y="4152900"/>
          <p14:tracePt t="90053" x="8429625" y="4152900"/>
          <p14:tracePt t="90079" x="8439150" y="4152900"/>
          <p14:tracePt t="90126" x="8421688" y="4135438"/>
          <p14:tracePt t="90161" x="8313738" y="4125913"/>
          <p14:tracePt t="90189" x="8296275" y="4125913"/>
          <p14:tracePt t="90643" x="8224838" y="4125913"/>
          <p14:tracePt t="90664" x="8170863" y="4125913"/>
          <p14:tracePt t="90691" x="7912100" y="4162425"/>
          <p14:tracePt t="90722" x="7385050" y="4233863"/>
          <p14:tracePt t="90756" x="6921500" y="4313238"/>
          <p14:tracePt t="90788" x="6688138" y="4367213"/>
          <p14:tracePt t="90813" x="6564313" y="4376738"/>
          <p14:tracePt t="90845" x="6357938" y="4421188"/>
          <p14:tracePt t="90880" x="6251575" y="4448175"/>
          <p14:tracePt t="90908" x="6232525" y="4448175"/>
          <p14:tracePt t="91253" x="6242050" y="4448175"/>
          <p14:tracePt t="92004" x="6242050" y="4438650"/>
          <p14:tracePt t="93120" x="6242050" y="4429125"/>
          <p14:tracePt t="93870" x="6242050" y="4421188"/>
          <p14:tracePt t="94036" x="6232525" y="4421188"/>
          <p14:tracePt t="94160" x="6224588" y="4421188"/>
          <p14:tracePt t="94693" x="6224588" y="4402138"/>
          <p14:tracePt t="95870" x="6232525" y="4402138"/>
          <p14:tracePt t="95943" x="6242050" y="4402138"/>
          <p14:tracePt t="95988" x="6251575" y="4402138"/>
          <p14:tracePt t="96022" x="6269038" y="4411663"/>
          <p14:tracePt t="96054" x="6278563" y="4411663"/>
          <p14:tracePt t="96080" x="6296025" y="4411663"/>
          <p14:tracePt t="96114" x="6350000" y="4411663"/>
          <p14:tracePt t="96143" x="6394450" y="4411663"/>
          <p14:tracePt t="96177" x="6545263" y="4438650"/>
          <p14:tracePt t="96207" x="6724650" y="4465638"/>
          <p14:tracePt t="96243" x="6840538" y="4492625"/>
          <p14:tracePt t="96287" x="6867525" y="4492625"/>
          <p14:tracePt t="96603" x="6956425" y="4492625"/>
          <p14:tracePt t="96629" x="7045325" y="4483100"/>
          <p14:tracePt t="96662" x="7197725" y="4483100"/>
          <p14:tracePt t="96689" x="7259638" y="4483100"/>
          <p14:tracePt t="96721" x="7340600" y="4483100"/>
          <p14:tracePt t="96756" x="7385050" y="4483100"/>
          <p14:tracePt t="96789" x="7429500" y="4483100"/>
          <p14:tracePt t="96814" x="7456488" y="4483100"/>
          <p14:tracePt t="96853" x="7500938" y="4492625"/>
          <p14:tracePt t="96879" x="7554913" y="4510088"/>
          <p14:tracePt t="96912" x="7589838" y="4510088"/>
          <p14:tracePt t="96939" x="7616825" y="4510088"/>
          <p14:tracePt t="96958" x="7635875" y="4510088"/>
          <p14:tracePt t="96991" x="7715250" y="4519613"/>
          <p14:tracePt t="97022" x="7778750" y="4519613"/>
          <p14:tracePt t="97055" x="7823200" y="4527550"/>
          <p14:tracePt t="97080" x="7840663" y="4527550"/>
          <p14:tracePt t="97113" x="7875588" y="4527550"/>
          <p14:tracePt t="97145" x="7894638" y="4527550"/>
          <p14:tracePt t="97179" x="7921625" y="4527550"/>
          <p14:tracePt t="97206" x="7956550" y="4527550"/>
          <p14:tracePt t="97240" x="7974013" y="4527550"/>
          <p14:tracePt t="97275" x="7983538" y="4527550"/>
          <p14:tracePt t="97306" x="7993063" y="4527550"/>
          <p14:tracePt t="97370" x="8001000" y="4527550"/>
          <p14:tracePt t="97553" x="8018463" y="4527550"/>
          <p14:tracePt t="97603" x="8037513" y="4527550"/>
          <p14:tracePt t="97643" x="8054975" y="4527550"/>
          <p14:tracePt t="97678" x="8064500" y="4527550"/>
          <p14:tracePt t="97705" x="8072438" y="4527550"/>
          <p14:tracePt t="97739" x="8054975" y="4519613"/>
          <p14:tracePt t="97771" x="7643813" y="4500563"/>
          <p14:tracePt t="97804" x="7027863" y="4500563"/>
          <p14:tracePt t="97830" x="6697663" y="4500563"/>
          <p14:tracePt t="97865" x="6242050" y="4519613"/>
          <p14:tracePt t="97897" x="5946775" y="4537075"/>
          <p14:tracePt t="97924" x="5724525" y="4564063"/>
          <p14:tracePt t="97957" x="5564188" y="4564063"/>
          <p14:tracePt t="97991" x="5465763" y="4581525"/>
          <p14:tracePt t="98023" x="5367338" y="4591050"/>
          <p14:tracePt t="98056" x="5322888" y="4608513"/>
          <p14:tracePt t="98081" x="5295900" y="4616450"/>
          <p14:tracePt t="98114" x="5278438" y="4616450"/>
          <p14:tracePt t="98147" x="5268913" y="4616450"/>
          <p14:tracePt t="98287" x="5268913" y="4608513"/>
          <p14:tracePt t="98520" x="5278438" y="4608513"/>
          <p14:tracePt t="98877" x="5207000" y="4608513"/>
          <p14:tracePt t="98914" x="4803775" y="4616450"/>
          <p14:tracePt t="98941" x="4537075" y="4616450"/>
          <p14:tracePt t="98961" x="4295775" y="4616450"/>
          <p14:tracePt t="98989" x="3990975" y="4616450"/>
          <p14:tracePt t="99022" x="3697288" y="4616450"/>
          <p14:tracePt t="99055" x="3562350" y="4625975"/>
          <p14:tracePt t="99104" x="3544888" y="4625975"/>
          <p14:tracePt t="99177" x="3527425" y="4625975"/>
          <p14:tracePt t="99227" x="3455988" y="4625975"/>
          <p14:tracePt t="99270" x="3357563" y="4608513"/>
          <p14:tracePt t="99304" x="3303588" y="4608513"/>
          <p14:tracePt t="99347" x="3286125" y="4608513"/>
          <p14:tracePt t="99394" x="3268663" y="4608513"/>
          <p14:tracePt t="99424" x="3259138" y="4608513"/>
          <p14:tracePt t="99520" x="3251200" y="4635500"/>
          <p14:tracePt t="99554" x="3251200" y="4643438"/>
          <p14:tracePt t="99579" x="3251200" y="4662488"/>
          <p14:tracePt t="99627" x="3241675" y="4662488"/>
          <p14:tracePt t="99663" x="3232150" y="4662488"/>
          <p14:tracePt t="99710" x="3224213" y="4662488"/>
          <p14:tracePt t="99754" x="3224213" y="4616450"/>
          <p14:tracePt t="99787" x="3224213" y="4554538"/>
          <p14:tracePt t="99820" x="3205163" y="4456113"/>
          <p14:tracePt t="99848" x="3179763" y="4214813"/>
          <p14:tracePt t="99881" x="3160713" y="4116388"/>
          <p14:tracePt t="99913" x="3160713" y="4064000"/>
          <p14:tracePt t="99941" x="3160713" y="4054475"/>
          <p14:tracePt t="100004" x="3160713" y="4081463"/>
          <p14:tracePt t="100037" x="3160713" y="4322763"/>
          <p14:tracePt t="100071" x="3125788" y="4751388"/>
          <p14:tracePt t="100096" x="3116263" y="4830763"/>
          <p14:tracePt t="100129" x="3116263" y="4849813"/>
          <p14:tracePt t="100227" x="3116263" y="4813300"/>
          <p14:tracePt t="100257" x="3098800" y="4714875"/>
          <p14:tracePt t="100290" x="3081338" y="4394200"/>
          <p14:tracePt t="100315" x="3081338" y="4224338"/>
          <p14:tracePt t="100354" x="3081338" y="4152900"/>
          <p14:tracePt t="100380" x="3081338" y="4143375"/>
          <p14:tracePt t="100444" x="3081338" y="4179888"/>
          <p14:tracePt t="100459" x="3098800" y="4224338"/>
          <p14:tracePt t="100487" x="3098800" y="4330700"/>
          <p14:tracePt t="100521" x="3116263" y="4572000"/>
          <p14:tracePt t="100554" x="3116263" y="4652963"/>
          <p14:tracePt t="100604" x="3125788" y="4670425"/>
          <p14:tracePt t="100677" x="3125788" y="4616450"/>
          <p14:tracePt t="100706" x="3125788" y="4492625"/>
          <p14:tracePt t="100740" x="3143250" y="4125913"/>
          <p14:tracePt t="100772" x="3152775" y="4037013"/>
          <p14:tracePt t="100804" x="3160713" y="4019550"/>
          <p14:tracePt t="100838" x="3160713" y="4037013"/>
          <p14:tracePt t="100864" x="3197225" y="4098925"/>
          <p14:tracePt t="100896" x="3330575" y="4322763"/>
          <p14:tracePt t="100915" x="3402013" y="4411663"/>
          <p14:tracePt t="100942" x="3589338" y="4527550"/>
          <p14:tracePt t="100959" x="3857625" y="4581525"/>
          <p14:tracePt t="100992" x="4456113" y="4598988"/>
          <p14:tracePt t="101037" x="4938713" y="4591050"/>
          <p14:tracePt t="101070" x="5207000" y="4572000"/>
          <p14:tracePt t="101097" x="5330825" y="4572000"/>
          <p14:tracePt t="101131" x="5438775" y="4572000"/>
          <p14:tracePt t="101159" x="5456238" y="4572000"/>
          <p14:tracePt t="101239" x="5483225" y="4591050"/>
          <p14:tracePt t="101273" x="5527675" y="4608513"/>
          <p14:tracePt t="101305" x="5680075" y="4625975"/>
          <p14:tracePt t="101330" x="5786438" y="4635500"/>
          <p14:tracePt t="101363" x="5902325" y="4652963"/>
          <p14:tracePt t="101396" x="5946775" y="4652963"/>
          <p14:tracePt t="101460" x="5956300" y="4652963"/>
          <p14:tracePt t="101537" x="5946775" y="4643438"/>
          <p14:tracePt t="101571" x="5875338" y="4643438"/>
          <p14:tracePt t="101596" x="5813425" y="4643438"/>
          <p14:tracePt t="101629" x="5778500" y="4643438"/>
          <p14:tracePt t="101721" x="5867400" y="4625975"/>
          <p14:tracePt t="101756" x="6161088" y="4608513"/>
          <p14:tracePt t="101790" x="6313488" y="4591050"/>
          <p14:tracePt t="101816" x="6340475" y="4591050"/>
          <p14:tracePt t="102087" x="6778625" y="4591050"/>
          <p14:tracePt t="102113" x="7143750" y="4643438"/>
          <p14:tracePt t="102146" x="7653338" y="4759325"/>
          <p14:tracePt t="102180" x="7867650" y="4768850"/>
          <p14:tracePt t="102208" x="7875588" y="4768850"/>
          <p14:tracePt t="102242" x="7885113" y="4768850"/>
          <p14:tracePt t="102307" x="7670800" y="4679950"/>
          <p14:tracePt t="102334" x="7635875" y="4652963"/>
          <p14:tracePt t="102378" x="7626350" y="4643438"/>
          <p14:tracePt t="102427" x="7670800" y="4598988"/>
          <p14:tracePt t="102456" x="7715250" y="4581525"/>
          <p14:tracePt t="102490" x="7759700" y="4572000"/>
          <p14:tracePt t="102571" x="7697788" y="4608513"/>
          <p14:tracePt t="102597" x="7661275" y="4625975"/>
          <p14:tracePt t="102631" x="7626350" y="4625975"/>
          <p14:tracePt t="102678" x="7626350" y="4598988"/>
          <p14:tracePt t="102708" x="7626350" y="4591050"/>
          <p14:tracePt t="102736" x="7643813" y="4581525"/>
          <p14:tracePt t="102771" x="7724775" y="4554538"/>
          <p14:tracePt t="102804" x="7796213" y="4545013"/>
          <p14:tracePt t="102832" x="7813675" y="4545013"/>
          <p14:tracePt t="102894" x="7796213" y="4591050"/>
          <p14:tracePt t="102925" x="7643813" y="4679950"/>
          <p14:tracePt t="102960" x="7500938" y="4687888"/>
          <p14:tracePt t="102990" x="7375525" y="4635500"/>
          <p14:tracePt t="103022" x="7323138" y="4591050"/>
          <p14:tracePt t="103054" x="7323138" y="4572000"/>
          <p14:tracePt t="103087" x="7402513" y="4456113"/>
          <p14:tracePt t="103113" x="7510463" y="4349750"/>
          <p14:tracePt t="103146" x="7643813" y="4305300"/>
          <p14:tracePt t="103179" x="7707313" y="4313238"/>
          <p14:tracePt t="103207" x="7742238" y="4394200"/>
          <p14:tracePt t="103238" x="7742238" y="4473575"/>
          <p14:tracePt t="103271" x="7742238" y="4519613"/>
          <p14:tracePt t="103304" x="7724775" y="4519613"/>
          <p14:tracePt t="103337" x="7680325" y="4519613"/>
          <p14:tracePt t="103363" x="7581900" y="4500563"/>
          <p14:tracePt t="103398" x="7510463" y="4473575"/>
          <p14:tracePt t="103426" x="7500938" y="4465638"/>
          <p14:tracePt t="103458" x="7500938" y="4448175"/>
          <p14:tracePt t="103493" x="7537450" y="4376738"/>
          <p14:tracePt t="103524" x="7626350" y="4278313"/>
          <p14:tracePt t="103556" x="7688263" y="4241800"/>
          <p14:tracePt t="103581" x="7724775" y="4224338"/>
          <p14:tracePt t="103614" x="7732713" y="4214813"/>
          <p14:tracePt t="104588" x="7751763" y="4233863"/>
          <p14:tracePt t="104613" x="7759700" y="4259263"/>
          <p14:tracePt t="104647" x="7769225" y="4394200"/>
          <p14:tracePt t="104681" x="7769225" y="4473575"/>
          <p14:tracePt t="104707" x="7769225" y="4492625"/>
          <p14:tracePt t="104743" x="7769225" y="4519613"/>
          <p14:tracePt t="104804" x="7769225" y="4537075"/>
          <p14:tracePt t="104839" x="7751763" y="4564063"/>
          <p14:tracePt t="104864" x="7732713" y="4581525"/>
          <p14:tracePt t="104897" x="7688263" y="4591050"/>
          <p14:tracePt t="104929" x="7564438" y="4625975"/>
          <p14:tracePt t="104957" x="7510463" y="4625975"/>
          <p14:tracePt t="104990" x="7446963" y="4625975"/>
          <p14:tracePt t="105022" x="7421563" y="4625975"/>
          <p14:tracePt t="105054" x="7402513" y="4625975"/>
          <p14:tracePt t="105081" x="7367588" y="4581525"/>
          <p14:tracePt t="105114" x="7358063" y="4564063"/>
          <p14:tracePt t="105146" x="7323138" y="4519613"/>
          <p14:tracePt t="105179" x="7313613" y="4492625"/>
          <p14:tracePt t="105207" x="7313613" y="4456113"/>
          <p14:tracePt t="105240" x="7313613" y="4402138"/>
          <p14:tracePt t="105272" x="7313613" y="4376738"/>
          <p14:tracePt t="105305" x="7323138" y="4357688"/>
          <p14:tracePt t="105354" x="7367588" y="4340225"/>
          <p14:tracePt t="105379" x="7402513" y="4340225"/>
          <p14:tracePt t="105414" x="7456488" y="4340225"/>
          <p14:tracePt t="105441" x="7500938" y="4340225"/>
          <p14:tracePt t="105459" x="7527925" y="4340225"/>
          <p14:tracePt t="105488" x="7589838" y="4340225"/>
          <p14:tracePt t="105521" x="7626350" y="4340225"/>
          <p14:tracePt t="105541" x="7635875" y="4349750"/>
          <p14:tracePt t="105568" x="7653338" y="4357688"/>
          <p14:tracePt t="105604" x="7697788" y="4367213"/>
          <p14:tracePt t="105630" x="7715250" y="4384675"/>
          <p14:tracePt t="105662" x="7751763" y="4411663"/>
          <p14:tracePt t="105696" x="7786688" y="4483100"/>
          <p14:tracePt t="105723" x="7796213" y="4519613"/>
          <p14:tracePt t="105755" x="7796213" y="4545013"/>
          <p14:tracePt t="105804" x="7796213" y="4572000"/>
          <p14:tracePt t="105854" x="7724775" y="4616450"/>
          <p14:tracePt t="105880" x="7643813" y="4643438"/>
          <p14:tracePt t="105913" x="7537450" y="4679950"/>
          <p14:tracePt t="105946" x="7456488" y="4679950"/>
          <p14:tracePt t="105960" x="7446963" y="4679950"/>
          <p14:tracePt t="105989" x="7429500" y="4679950"/>
          <p14:tracePt t="106023" x="7402513" y="4679950"/>
          <p14:tracePt t="106056" x="7385050" y="4625975"/>
          <p14:tracePt t="106083" x="7358063" y="4572000"/>
          <p14:tracePt t="106121" x="7350125" y="4545013"/>
          <p14:tracePt t="106161" x="7350125" y="4537075"/>
          <p14:tracePt t="106196" x="7350125" y="4510088"/>
          <p14:tracePt t="106224" x="7358063" y="4492625"/>
          <p14:tracePt t="106258" x="7402513" y="4438650"/>
          <p14:tracePt t="106290" x="7446963" y="4402138"/>
          <p14:tracePt t="106316" x="7483475" y="4384675"/>
          <p14:tracePt t="106354" x="7500938" y="4384675"/>
          <p14:tracePt t="106380" x="7510463" y="4384675"/>
          <p14:tracePt t="106414" x="7537450" y="4384675"/>
          <p14:tracePt t="106442" x="7572375" y="4384675"/>
          <p14:tracePt t="106460" x="7589838" y="4394200"/>
          <p14:tracePt t="106488" x="7616825" y="4394200"/>
          <p14:tracePt t="106521" x="7635875" y="4402138"/>
          <p14:tracePt t="106554" x="7653338" y="4429125"/>
          <p14:tracePt t="106588" x="7670800" y="4438650"/>
          <p14:tracePt t="106615" x="7670800" y="4465638"/>
          <p14:tracePt t="106654" x="7670800" y="4519613"/>
          <p14:tracePt t="106680" x="7670800" y="4554538"/>
          <p14:tracePt t="106693" x="7670800" y="4564063"/>
          <p14:tracePt t="106738" x="7661275" y="4572000"/>
          <p14:tracePt t="106771" x="7635875" y="4572000"/>
          <p14:tracePt t="106805" x="7564438" y="4598988"/>
          <p14:tracePt t="106831" x="7527925" y="4598988"/>
          <p14:tracePt t="106866" x="7500938" y="4598988"/>
          <p14:tracePt t="106899" x="7493000" y="4598988"/>
          <p14:tracePt t="106926" x="7483475" y="4598988"/>
          <p14:tracePt t="106958" x="7483475" y="4591050"/>
          <p14:tracePt t="106991" x="7473950" y="4572000"/>
          <p14:tracePt t="107024" x="7473950" y="4545013"/>
          <p14:tracePt t="107071" x="7473950" y="4527550"/>
          <p14:tracePt t="107098" x="7473950" y="4519613"/>
          <p14:tracePt t="107131" x="7473950" y="4492625"/>
          <p14:tracePt t="107177" x="7483475" y="4473575"/>
          <p14:tracePt t="107208" x="7527925" y="4429125"/>
          <p14:tracePt t="107241" x="7554913" y="4402138"/>
          <p14:tracePt t="107274" x="7564438" y="4384675"/>
          <p14:tracePt t="107306" x="7589838" y="4376738"/>
          <p14:tracePt t="107331" x="7599363" y="4376738"/>
          <p14:tracePt t="107365" x="7608888" y="4376738"/>
          <p14:tracePt t="107397" x="7626350" y="4376738"/>
          <p14:tracePt t="107430" x="7680325" y="4384675"/>
          <p14:tracePt t="107457" x="7688263" y="4394200"/>
          <p14:tracePt t="107491" x="7715250" y="4402138"/>
          <p14:tracePt t="107523" x="7724775" y="4429125"/>
          <p14:tracePt t="107556" x="7724775" y="4500563"/>
          <p14:tracePt t="107604" x="7724775" y="4519613"/>
          <p14:tracePt t="107630" x="7724775" y="4545013"/>
          <p14:tracePt t="107694" x="7697788" y="4554538"/>
          <p14:tracePt t="107724" x="7680325" y="4564063"/>
          <p14:tracePt t="107758" x="7599363" y="4591050"/>
          <p14:tracePt t="107791" x="7537450" y="4598988"/>
          <p14:tracePt t="107824" x="7518400" y="4598988"/>
          <p14:tracePt t="107853" x="7500938" y="4598988"/>
          <p14:tracePt t="107895" x="7493000" y="4598988"/>
          <p14:tracePt t="107930" x="7466013" y="4598988"/>
          <p14:tracePt t="107958" x="7456488" y="4581525"/>
          <p14:tracePt t="107991" x="7439025" y="4545013"/>
          <p14:tracePt t="108024" x="7429500" y="4527550"/>
          <p14:tracePt t="108057" x="7429500" y="4519613"/>
          <p14:tracePt t="108082" x="7429500" y="4500563"/>
          <p14:tracePt t="108116" x="7429500" y="4456113"/>
          <p14:tracePt t="108149" x="7456488" y="4367213"/>
          <p14:tracePt t="108177" x="7473950" y="4330700"/>
          <p14:tracePt t="108207" x="7500938" y="4305300"/>
          <p14:tracePt t="108242" x="7510463" y="4305300"/>
          <p14:tracePt t="108274" x="7518400" y="4305300"/>
          <p14:tracePt t="108307" x="7527925" y="4305300"/>
          <p14:tracePt t="108332" x="7537450" y="4305300"/>
          <p14:tracePt t="108366" x="7589838" y="4305300"/>
          <p14:tracePt t="108399" x="7626350" y="4305300"/>
          <p14:tracePt t="108425" x="7653338" y="4305300"/>
          <p14:tracePt t="108458" x="7680325" y="4305300"/>
          <p14:tracePt t="108491" x="7697788" y="4313238"/>
          <p14:tracePt t="108523" x="7715250" y="4330700"/>
          <p14:tracePt t="108555" x="7724775" y="4340225"/>
          <p14:tracePt t="108588" x="7742238" y="4367213"/>
          <p14:tracePt t="108628" x="7751763" y="4376738"/>
          <p14:tracePt t="108664" x="7751763" y="4402138"/>
          <p14:tracePt t="108693" x="7751763" y="4438650"/>
          <p14:tracePt t="108726" x="7751763" y="4448175"/>
          <p14:tracePt t="108758" x="7751763" y="4465638"/>
          <p14:tracePt t="108792" x="7751763" y="4473575"/>
          <p14:tracePt t="108855" x="7751763" y="4483100"/>
          <p14:tracePt t="108881" x="7732713" y="4483100"/>
          <p14:tracePt t="108961" x="7724775" y="4483100"/>
          <p14:tracePt t="109055" x="7715250" y="4483100"/>
          <p14:tracePt t="109228" x="7707313" y="4483100"/>
          <p14:tracePt t="109411" x="7697788" y="4483100"/>
          <p14:tracePt t="109441" x="7500938" y="4456113"/>
          <p14:tracePt t="109461" x="7278688" y="4411663"/>
          <p14:tracePt t="109489" x="5965825" y="4259263"/>
          <p14:tracePt t="109522" x="4911725" y="4170363"/>
          <p14:tracePt t="109556" x="4071938" y="4187825"/>
          <p14:tracePt t="109589" x="3867150" y="4224338"/>
          <p14:tracePt t="109615" x="3848100" y="4241800"/>
          <p14:tracePt t="109649" x="3840163" y="4259263"/>
          <p14:tracePt t="109680" x="3822700" y="4278313"/>
          <p14:tracePt t="109710" x="3643313" y="4367213"/>
          <p14:tracePt t="109745" x="3295650" y="4465638"/>
          <p14:tracePt t="109788" x="2884488" y="4500563"/>
          <p14:tracePt t="109822" x="2741613" y="4500563"/>
          <p14:tracePt t="109872" x="2732088" y="4500563"/>
          <p14:tracePt t="109911" x="2768600" y="4500563"/>
          <p14:tracePt t="109941" x="2867025" y="4500563"/>
          <p14:tracePt t="109960" x="2955925" y="4500563"/>
          <p14:tracePt t="109993" x="3268663" y="4500563"/>
          <p14:tracePt t="110024" x="3419475" y="4500563"/>
          <p14:tracePt t="110057" x="3490913" y="4500563"/>
          <p14:tracePt t="110089" x="3490913" y="4492625"/>
          <p14:tracePt t="110115" x="3490913" y="4483100"/>
          <p14:tracePt t="110148" x="3446463" y="4473575"/>
          <p14:tracePt t="110181" x="3438525" y="4473575"/>
          <p14:tracePt t="110245" x="3562350" y="4473575"/>
          <p14:tracePt t="110289" x="3795713" y="4473575"/>
          <p14:tracePt t="110323" x="3840163" y="4473575"/>
          <p14:tracePt t="110395" x="3795713" y="4473575"/>
          <p14:tracePt t="110431" x="3670300" y="4473575"/>
          <p14:tracePt t="110457" x="3598863" y="4448175"/>
          <p14:tracePt t="110490" x="3581400" y="4448175"/>
          <p14:tracePt t="110538" x="3608388" y="4448175"/>
          <p14:tracePt t="110572" x="3751263" y="4465638"/>
          <p14:tracePt t="110597" x="3813175" y="4473575"/>
          <p14:tracePt t="110630" x="3840163" y="4473575"/>
          <p14:tracePt t="110695" x="3803650" y="4473575"/>
          <p14:tracePt t="110724" x="3759200" y="4465638"/>
          <p14:tracePt t="110760" x="3741738" y="4456113"/>
          <p14:tracePt t="110791" x="3741738" y="4448175"/>
          <p14:tracePt t="110855" x="3786188" y="4448175"/>
          <p14:tracePt t="110881" x="3973513" y="4448175"/>
          <p14:tracePt t="110914" x="4017963" y="4465638"/>
          <p14:tracePt t="110941" x="4037013" y="4465638"/>
          <p14:tracePt t="111005" x="3938588" y="4465638"/>
          <p14:tracePt t="111038" x="3786188" y="4438650"/>
          <p14:tracePt t="111072" x="3660775" y="4402138"/>
          <p14:tracePt t="111097" x="3652838" y="4402138"/>
          <p14:tracePt t="111131" x="3643313" y="4394200"/>
          <p14:tracePt t="111179" x="3705225" y="4394200"/>
          <p14:tracePt t="111208" x="3884613" y="4429125"/>
          <p14:tracePt t="111242" x="4205288" y="4465638"/>
          <p14:tracePt t="111276" x="4259263" y="4465638"/>
          <p14:tracePt t="111338" x="4187825" y="4465638"/>
          <p14:tracePt t="111365" x="3956050" y="4465638"/>
          <p14:tracePt t="111399" x="3633788" y="4421188"/>
          <p14:tracePt t="111426" x="3554413" y="4411663"/>
          <p14:tracePt t="111459" x="3536950" y="4394200"/>
          <p14:tracePt t="111492" x="3571875" y="4402138"/>
          <p14:tracePt t="111525" x="3724275" y="4448175"/>
          <p14:tracePt t="111558" x="4054475" y="4500563"/>
          <p14:tracePt t="111583" x="4143375" y="4510088"/>
          <p14:tracePt t="111622" x="4179888" y="4510088"/>
          <p14:tracePt t="111662" x="4133850" y="4510088"/>
          <p14:tracePt t="111692" x="4017963" y="4473575"/>
          <p14:tracePt t="111726" x="3687763" y="4313238"/>
          <p14:tracePt t="111758" x="3554413" y="4259263"/>
          <p14:tracePt t="111792" x="3544888" y="4259263"/>
          <p14:tracePt t="111833" x="3616325" y="4286250"/>
          <p14:tracePt t="111872" x="3786188" y="4340225"/>
          <p14:tracePt t="111912" x="3840163" y="4367213"/>
          <p14:tracePt t="111942" x="3848100" y="4367213"/>
          <p14:tracePt t="112088" x="3857625" y="4367213"/>
          <p14:tracePt t="112339" x="3902075" y="4357688"/>
          <p14:tracePt t="112365" x="3983038" y="4349750"/>
          <p14:tracePt t="112399" x="4098925" y="4330700"/>
          <p14:tracePt t="112427" x="4170363" y="4322763"/>
          <p14:tracePt t="112460" x="4214813" y="4322763"/>
          <p14:tracePt t="112880" x="4268788" y="4322763"/>
          <p14:tracePt t="112915" x="4572000" y="4322763"/>
          <p14:tracePt t="112942" x="4857750" y="4322763"/>
          <p14:tracePt t="112962" x="5187950" y="4322763"/>
          <p14:tracePt t="112991" x="5554663" y="4330700"/>
          <p14:tracePt t="113024" x="6054725" y="4384675"/>
          <p14:tracePt t="113057" x="6446838" y="4456113"/>
          <p14:tracePt t="113083" x="6635750" y="4510088"/>
          <p14:tracePt t="113117" x="6769100" y="4564063"/>
          <p14:tracePt t="113145" x="6831013" y="4591050"/>
          <p14:tracePt t="113181" x="6946900" y="4643438"/>
          <p14:tracePt t="113209" x="7010400" y="4679950"/>
          <p14:tracePt t="113243" x="7072313" y="4714875"/>
          <p14:tracePt t="113276" x="7116763" y="4724400"/>
          <p14:tracePt t="113308" x="7143750" y="4733925"/>
          <p14:tracePt t="113335" x="7153275" y="4733925"/>
          <p14:tracePt t="113372" x="7180263" y="4733925"/>
          <p14:tracePt t="113399" x="7197725" y="4733925"/>
          <p14:tracePt t="113426" x="7259638" y="4733925"/>
          <p14:tracePt t="113461" x="7340600" y="4733925"/>
          <p14:tracePt t="113492" x="7385050" y="4733925"/>
          <p14:tracePt t="113526" x="7429500" y="4733925"/>
          <p14:tracePt t="113739" x="7429500" y="4714875"/>
          <p14:tracePt t="113929" x="7439025" y="4706938"/>
          <p14:tracePt t="113990" x="7439025" y="4697413"/>
          <p14:tracePt t="114023" x="7446963" y="4697413"/>
          <p14:tracePt t="114122" x="7466013" y="4687888"/>
          <p14:tracePt t="114179" x="7473950" y="4687888"/>
          <p14:tracePt t="114210" x="7473950" y="4679950"/>
          <p14:tracePt t="114243" x="7483475" y="4679950"/>
          <p14:tracePt t="114289" x="7483475" y="4670425"/>
          <p14:tracePt t="114322" x="7493000" y="4670425"/>
          <p14:tracePt t="114395" x="7500938" y="4670425"/>
          <p14:tracePt t="114462" x="7500938" y="4662488"/>
          <p14:tracePt t="114556" x="7510463" y="4662488"/>
          <p14:tracePt t="114622" x="7518400" y="4662488"/>
          <p14:tracePt t="114730" x="7518400" y="4643438"/>
          <p14:tracePt t="114822" x="7527925" y="4643438"/>
          <p14:tracePt t="114880" x="7545388" y="4643438"/>
          <p14:tracePt t="114990" x="7545388" y="4635500"/>
          <p14:tracePt t="115073" x="7545388" y="4625975"/>
          <p14:tracePt t="115122" x="7545388" y="4581525"/>
          <p14:tracePt t="115148" x="7545388" y="4456113"/>
          <p14:tracePt t="115181" x="7537450" y="4054475"/>
          <p14:tracePt t="115209" x="7518400" y="3857625"/>
          <p14:tracePt t="115243" x="7518400" y="3741738"/>
          <p14:tracePt t="115275" x="7518400" y="3706813"/>
          <p14:tracePt t="115307" x="7518400" y="3687763"/>
          <p14:tracePt t="115396" x="7518400" y="3706813"/>
          <p14:tracePt t="115431" x="7500938" y="3795713"/>
          <p14:tracePt t="115459" x="7493000" y="3840163"/>
          <p14:tracePt t="115478" x="7466013" y="3876675"/>
          <p14:tracePt t="115505" x="7466013" y="3894138"/>
          <p14:tracePt t="115539" x="7456488" y="3894138"/>
          <p14:tracePt t="115589" x="7446963" y="3894138"/>
          <p14:tracePt t="115615" x="7446963" y="3857625"/>
          <p14:tracePt t="115648" x="7456488" y="3778250"/>
          <p14:tracePt t="115681" x="7473950" y="3733800"/>
          <p14:tracePt t="115708" x="7473950" y="3724275"/>
          <p14:tracePt t="115756" x="7483475" y="3724275"/>
          <p14:tracePt t="115856" x="7483475" y="3759200"/>
          <p14:tracePt t="115881" x="7483475" y="3830638"/>
          <p14:tracePt t="115914" x="7483475" y="3894138"/>
          <p14:tracePt t="115948" x="7483475" y="3921125"/>
          <p14:tracePt t="116040" x="7473950" y="3921125"/>
          <p14:tracePt t="116083" x="7473950" y="3884613"/>
          <p14:tracePt t="116116" x="7473950" y="3830638"/>
          <p14:tracePt t="116149" x="7473950" y="3813175"/>
          <p14:tracePt t="116195" x="7473950" y="3805238"/>
          <p14:tracePt t="116323" x="7394575" y="3822700"/>
          <p14:tracePt t="116356" x="6894513" y="3992563"/>
          <p14:tracePt t="116382" x="6197600" y="4135438"/>
          <p14:tracePt t="116415" x="4946650" y="4313238"/>
          <p14:tracePt t="116447" x="4348163" y="4384675"/>
          <p14:tracePt t="116461" x="4098925" y="4421188"/>
          <p14:tracePt t="116495" x="4037013" y="4456113"/>
          <p14:tracePt t="116789" x="3875088" y="4438650"/>
          <p14:tracePt t="116822" x="3571875" y="4349750"/>
          <p14:tracePt t="116849" x="3465513" y="4330700"/>
          <p14:tracePt t="116882" x="3429000" y="4330700"/>
          <p14:tracePt t="117873" x="3438525" y="4330700"/>
          <p14:tracePt t="117929" x="3438525" y="4340225"/>
          <p14:tracePt t="118039" x="3455988" y="4340225"/>
          <p14:tracePt t="118323" x="3465513" y="4340225"/>
          <p14:tracePt t="119929" x="3473450" y="4340225"/>
          <p14:tracePt t="120106" x="3446463" y="4322763"/>
          <p14:tracePt t="120138" x="3322638" y="4286250"/>
          <p14:tracePt t="120167" x="3017838" y="4179888"/>
          <p14:tracePt t="120197" x="2919413" y="4152900"/>
          <p14:tracePt t="120225" x="2884488" y="4143375"/>
          <p14:tracePt t="120306" x="2982913" y="4143375"/>
          <p14:tracePt t="120339" x="3251200" y="4143375"/>
          <p14:tracePt t="120373" x="3340100" y="4143375"/>
          <p14:tracePt t="120399" x="3357563" y="4143375"/>
          <p14:tracePt t="120463" x="3330575" y="4143375"/>
          <p14:tracePt t="120493" x="3251200" y="4143375"/>
          <p14:tracePt t="120525" x="3179763" y="4143375"/>
          <p14:tracePt t="120558" x="3133725" y="4143375"/>
          <p14:tracePt t="120590" x="3108325" y="4143375"/>
          <p14:tracePt t="120679" x="3152775" y="4152900"/>
          <p14:tracePt t="120711" x="3286125" y="4179888"/>
          <p14:tracePt t="120746" x="3367088" y="4187825"/>
          <p14:tracePt t="120778" x="3394075" y="4187825"/>
          <p14:tracePt t="121963" x="3911600" y="4179888"/>
          <p14:tracePt t="121993" x="4429125" y="4187825"/>
          <p14:tracePt t="122026" x="5116513" y="4251325"/>
          <p14:tracePt t="122059" x="5456238" y="4305300"/>
          <p14:tracePt t="122091" x="5786438" y="4411663"/>
          <p14:tracePt t="122116" x="5946775" y="4438650"/>
          <p14:tracePt t="122150" x="6180138" y="4519613"/>
          <p14:tracePt t="122178" x="6340475" y="4591050"/>
          <p14:tracePt t="122211" x="6608763" y="4706938"/>
          <p14:tracePt t="122247" x="6697663" y="4714875"/>
          <p14:tracePt t="122279" x="6715125" y="4714875"/>
          <p14:tracePt t="122308" x="6804025" y="4697413"/>
          <p14:tracePt t="122340" x="6867525" y="4670425"/>
          <p14:tracePt t="122369" x="7018338" y="4591050"/>
          <p14:tracePt t="122399" x="7161213" y="4527550"/>
          <p14:tracePt t="122432" x="7466013" y="4438650"/>
          <p14:tracePt t="122465" x="7724775" y="4376738"/>
          <p14:tracePt t="122492" x="7823200" y="4357688"/>
          <p14:tracePt t="122730" x="7707313" y="4394200"/>
          <p14:tracePt t="122760" x="7653338" y="4429125"/>
          <p14:tracePt t="122794" x="7554913" y="4456113"/>
          <p14:tracePt t="122824" x="7439025" y="4492625"/>
          <p14:tracePt t="122856" x="7402513" y="4500563"/>
          <p14:tracePt t="122947" x="7473950" y="4438650"/>
          <p14:tracePt t="122963" x="7527925" y="4411663"/>
          <p14:tracePt t="122991" x="7643813" y="4340225"/>
          <p14:tracePt t="123026" x="7661275" y="4330700"/>
          <p14:tracePt t="123090" x="7661275" y="4322763"/>
          <p14:tracePt t="123116" x="7661275" y="4305300"/>
          <p14:tracePt t="123150" x="7661275" y="4108450"/>
          <p14:tracePt t="123183" x="7661275" y="3938588"/>
          <p14:tracePt t="123211" x="7661275" y="3813175"/>
          <p14:tracePt t="123244" x="7661275" y="3795713"/>
          <p14:tracePt t="123374" x="7653338" y="3830638"/>
          <p14:tracePt t="123402" x="7616825" y="3849688"/>
          <p14:tracePt t="123429" x="7581900" y="3876675"/>
          <p14:tracePt t="123466" x="7572375" y="3876675"/>
          <p14:tracePt t="123540" x="7608888" y="3822700"/>
          <p14:tracePt t="123574" x="7661275" y="3786188"/>
          <p14:tracePt t="123657" x="7608888" y="3822700"/>
          <p14:tracePt t="123683" x="7537450" y="3857625"/>
          <p14:tracePt t="123712" x="7493000" y="3867150"/>
          <p14:tracePt t="123807" x="7510463" y="3830638"/>
          <p14:tracePt t="123840" x="7616825" y="3724275"/>
          <p14:tracePt t="123867" x="7653338" y="3706813"/>
          <p14:tracePt t="123900" x="7661275" y="3687763"/>
          <p14:tracePt t="123934" x="7643813" y="3724275"/>
          <p14:tracePt t="123961" x="7626350" y="3733800"/>
          <p14:tracePt t="123993" x="7608888" y="3759200"/>
          <p14:tracePt t="124107" x="7608888" y="3830638"/>
          <p14:tracePt t="124132" x="7626350" y="4027488"/>
          <p14:tracePt t="124166" x="7554913" y="4465638"/>
          <p14:tracePt t="124198" x="7466013" y="4741863"/>
          <p14:tracePt t="124229" x="7394575" y="4902200"/>
          <p14:tracePt t="124262" x="7394575" y="4921250"/>
          <p14:tracePt t="124340" x="7394575" y="4902200"/>
          <p14:tracePt t="124373" x="7375525" y="4786313"/>
          <p14:tracePt t="124399" x="7340600" y="4706938"/>
          <p14:tracePt t="124432" x="7331075" y="4679950"/>
          <p14:tracePt t="124496" x="7340600" y="4662488"/>
          <p14:tracePt t="124526" x="7429500" y="4635500"/>
          <p14:tracePt t="124559" x="7616825" y="4616450"/>
          <p14:tracePt t="124592" x="7688263" y="4616450"/>
          <p14:tracePt t="124617" x="7697788" y="4616450"/>
          <p14:tracePt t="124651" x="7680325" y="4733925"/>
          <p14:tracePt t="124684" x="7626350" y="4768850"/>
          <p14:tracePt t="124711" x="7564438" y="4768850"/>
          <p14:tracePt t="124745" x="7473950" y="4697413"/>
          <p14:tracePt t="124775" x="7402513" y="4537075"/>
          <p14:tracePt t="124811" x="7421563" y="4421188"/>
          <p14:tracePt t="124839" x="7483475" y="4384675"/>
          <p14:tracePt t="124866" x="7545388" y="4367213"/>
          <p14:tracePt t="124898" x="7581900" y="4367213"/>
          <p14:tracePt t="124931" x="7589838" y="4367213"/>
          <p14:tracePt t="124966" x="7589838" y="4402138"/>
          <p14:tracePt t="125007" x="7589838" y="4411663"/>
          <p14:tracePt t="125057" x="7564438" y="4411663"/>
          <p14:tracePt t="125090" x="7340600" y="4394200"/>
          <p14:tracePt t="125117" x="7027863" y="4394200"/>
          <p14:tracePt t="125150" x="6357938" y="4438650"/>
          <p14:tracePt t="125183" x="5840413" y="4438650"/>
          <p14:tracePt t="125214" x="4813300" y="4322763"/>
          <p14:tracePt t="125247" x="3973513" y="4197350"/>
          <p14:tracePt t="125540" x="3724275" y="4125913"/>
          <p14:tracePt t="125573" x="3455988" y="4027488"/>
          <p14:tracePt t="125607" x="3340100" y="4000500"/>
          <p14:tracePt t="125633" x="3268663" y="3983038"/>
          <p14:tracePt t="125665" x="3187700" y="3983038"/>
          <p14:tracePt t="125699" x="3152775" y="3983038"/>
          <p14:tracePt t="125726" x="3143250" y="3983038"/>
          <p14:tracePt t="125759" x="3133725" y="3983038"/>
          <p14:tracePt t="126291" x="3143250" y="3983038"/>
          <p14:tracePt t="133825" x="3357563" y="3902075"/>
          <p14:tracePt t="133852" x="3554413" y="3741738"/>
          <p14:tracePt t="133886" x="3848100" y="3411538"/>
          <p14:tracePt t="133932" x="4081463" y="3054350"/>
          <p14:tracePt t="133966" x="4116388" y="3009900"/>
          <p14:tracePt t="133994" x="4116388" y="3000375"/>
          <p14:tracePt t="134075" x="3990975" y="3054350"/>
          <p14:tracePt t="134108" x="3911600" y="3143250"/>
          <p14:tracePt t="134133" x="3857625" y="3224213"/>
          <p14:tracePt t="134169" x="3795713" y="3340100"/>
          <p14:tracePt t="134200" x="3768725" y="3455988"/>
          <p14:tracePt t="134228" x="3751263" y="3536950"/>
          <p14:tracePt t="134261" x="3741738" y="3635375"/>
          <p14:tracePt t="134294" x="3724275" y="3714750"/>
          <p14:tracePt t="134329" x="3724275" y="3778250"/>
          <p14:tracePt t="134357" x="3724275" y="3822700"/>
          <p14:tracePt t="134384" x="3724275" y="3840163"/>
          <p14:tracePt t="134417" x="3724275" y="3894138"/>
          <p14:tracePt t="134451" x="3732213" y="3929063"/>
          <p14:tracePt t="134470" x="3732213" y="3965575"/>
          <p14:tracePt t="134515" x="3741738" y="4010025"/>
          <p14:tracePt t="134544" x="3741738" y="4037013"/>
          <p14:tracePt t="134578" x="3751263" y="4090988"/>
          <p14:tracePt t="134603" x="3751263" y="4108450"/>
          <p14:tracePt t="134641" x="3751263" y="4143375"/>
          <p14:tracePt t="134915" x="3751263" y="4152900"/>
          <p14:tracePt t="134951" x="3687763" y="4197350"/>
          <p14:tracePt t="134970" x="3643313" y="4224338"/>
          <p14:tracePt t="135008" x="3527425" y="4278313"/>
          <p14:tracePt t="135041" x="3419475" y="4295775"/>
          <p14:tracePt t="135075" x="3375025" y="4295775"/>
          <p14:tracePt t="135108" x="3330575" y="4295775"/>
          <p14:tracePt t="135134" x="3286125" y="4286250"/>
          <p14:tracePt t="135167" x="3170238" y="4259263"/>
          <p14:tracePt t="135201" x="3098800" y="4233863"/>
          <p14:tracePt t="135227" x="3089275" y="4224338"/>
          <p14:tracePt t="135261" x="3071813" y="4224338"/>
          <p14:tracePt t="135327" x="3071813" y="4214813"/>
          <p14:tracePt t="135447" x="3081338" y="4214813"/>
          <p14:tracePt t="135463" x="3089275" y="4214813"/>
          <p14:tracePt t="135525" x="3098800" y="4214813"/>
          <p14:tracePt t="135591" x="3108325" y="4214813"/>
          <p14:tracePt t="135618" x="3125788" y="4214813"/>
          <p14:tracePt t="135650" x="3160713" y="4214813"/>
          <p14:tracePt t="135683" x="3179763" y="4214813"/>
          <p14:tracePt t="135717" x="3197225" y="4214813"/>
          <p14:tracePt t="135758" x="3232150" y="4214813"/>
          <p14:tracePt t="135791" x="3251200" y="4214813"/>
          <p14:tracePt t="135828" x="3259138" y="4214813"/>
          <p14:tracePt t="135857" x="3268663" y="4214813"/>
          <p14:tracePt t="135887" x="3295650" y="4206875"/>
          <p14:tracePt t="135916" x="3303588" y="4206875"/>
          <p14:tracePt t="135952" x="3313113" y="4206875"/>
          <p14:tracePt t="136000" x="3330575" y="4206875"/>
          <p14:tracePt t="136041" x="3340100" y="4206875"/>
          <p14:tracePt t="136075" x="3367088" y="4206875"/>
          <p14:tracePt t="136108" x="3375025" y="4206875"/>
          <p14:tracePt t="136141" x="3384550" y="4206875"/>
          <p14:tracePt t="136167" x="3402013" y="4206875"/>
          <p14:tracePt t="136214" x="3438525" y="4206875"/>
          <p14:tracePt t="136245" x="3482975" y="4206875"/>
          <p14:tracePt t="136280" x="3562350" y="4206875"/>
          <p14:tracePt t="136310" x="3608388" y="4206875"/>
          <p14:tracePt t="136343" x="3643313" y="4206875"/>
          <p14:tracePt t="136369" x="3652838" y="4206875"/>
          <p14:tracePt t="136404" x="3660775" y="4206875"/>
          <p14:tracePt t="136432" x="3660775" y="4197350"/>
          <p14:tracePt t="136541" x="3660775" y="4179888"/>
          <p14:tracePt t="136592" x="3517900" y="4152900"/>
          <p14:tracePt t="136612" x="3394075" y="4116388"/>
          <p14:tracePt t="136637" x="3108325" y="4064000"/>
          <p14:tracePt t="136675" x="2911475" y="4044950"/>
          <p14:tracePt t="136702" x="2867025" y="4037013"/>
          <p14:tracePt t="136842" x="2901950" y="4037013"/>
          <p14:tracePt t="136869" x="2990850" y="4037013"/>
          <p14:tracePt t="136908" x="3268663" y="4037013"/>
          <p14:tracePt t="136948" x="3394075" y="4037013"/>
          <p14:tracePt t="136965" x="3429000" y="4037013"/>
          <p14:tracePt t="137000" x="3536950" y="4019550"/>
          <p14:tracePt t="137028" x="3625850" y="4019550"/>
          <p14:tracePt t="137061" x="3714750" y="4010025"/>
          <p14:tracePt t="137094" x="3776663" y="4010025"/>
          <p14:tracePt t="137119" x="3813175" y="4010025"/>
          <p14:tracePt t="137153" x="3830638" y="4010025"/>
          <p14:tracePt t="137185" x="3840163" y="4010025"/>
          <p14:tracePt t="137248" x="3848100" y="4010025"/>
          <p14:tracePt t="137309" x="3751263" y="4010025"/>
          <p14:tracePt t="137342" x="3465513" y="4019550"/>
          <p14:tracePt t="137376" x="3152775" y="4019550"/>
          <p14:tracePt t="137402" x="3054350" y="4010025"/>
          <p14:tracePt t="137436" x="3017838" y="4010025"/>
          <p14:tracePt t="137464" x="3009900" y="4010025"/>
          <p14:tracePt t="137592" x="3089275" y="4010025"/>
          <p14:tracePt t="137625" x="3295650" y="4054475"/>
          <p14:tracePt t="137652" x="3429000" y="4071938"/>
          <p14:tracePt t="137686" x="3608388" y="4098925"/>
          <p14:tracePt t="137714" x="3741738" y="4143375"/>
          <p14:tracePt t="137746" x="3894138" y="4170363"/>
          <p14:tracePt t="137780" x="3938588" y="4170363"/>
          <p14:tracePt t="137825" x="3946525" y="4170363"/>
          <p14:tracePt t="137859" x="3946525" y="4187825"/>
          <p14:tracePt t="137925" x="3803650" y="4187825"/>
          <p14:tracePt t="137951" x="3562350" y="4187825"/>
          <p14:tracePt t="137970" x="3322638" y="4179888"/>
          <p14:tracePt t="137999" x="3187700" y="4162425"/>
          <p14:tracePt t="138029" x="3160713" y="4162425"/>
          <p14:tracePt t="138125" x="3214688" y="4162425"/>
          <p14:tracePt t="138151" x="3276600" y="4162425"/>
          <p14:tracePt t="138185" x="3367088" y="4162425"/>
          <p14:tracePt t="138212" x="3394075" y="4162425"/>
          <p14:tracePt t="138260" x="3402013" y="4162425"/>
          <p14:tracePt t="138375" x="3384550" y="4162425"/>
          <p14:tracePt t="138402" x="3322638" y="4162425"/>
          <p14:tracePt t="138435" x="3125788" y="4162425"/>
          <p14:tracePt t="138462" x="3071813" y="4143375"/>
          <p14:tracePt t="138496" x="3054350" y="4135438"/>
          <p14:tracePt t="138528" x="3044825" y="4135438"/>
          <p14:tracePt t="138561" x="3036888" y="4135438"/>
          <p14:tracePt t="138659" x="3027363" y="4135438"/>
          <p14:tracePt t="138698" x="2973388" y="4135438"/>
          <p14:tracePt t="138734" x="2732088" y="4135438"/>
          <p14:tracePt t="138762" x="2554288" y="4135438"/>
          <p14:tracePt t="138794" x="2446338" y="4135438"/>
          <p14:tracePt t="138827" x="2411413" y="4135438"/>
          <p14:tracePt t="138858" x="2393950" y="4135438"/>
          <p14:tracePt t="139415" x="2401888" y="4135438"/>
          <p14:tracePt t="139542" x="2411413" y="4135438"/>
          <p14:tracePt t="139575" x="2419350" y="4135438"/>
          <p14:tracePt t="139609" x="2428875" y="4135438"/>
          <p14:tracePt t="139659" x="2438400" y="4135438"/>
          <p14:tracePt t="139732" x="2455863" y="4135438"/>
          <p14:tracePt t="140109" x="2455863" y="4125913"/>
          <p14:tracePt t="140166" x="2465388" y="4116388"/>
          <p14:tracePt t="140265" x="2473325" y="4108450"/>
          <p14:tracePt t="140295" x="2490788" y="4090988"/>
          <p14:tracePt t="140328" x="2687638" y="3983038"/>
          <p14:tracePt t="140354" x="3062288" y="3849688"/>
          <p14:tracePt t="140392" x="4232275" y="3455988"/>
          <p14:tracePt t="140418" x="5135563" y="3268663"/>
          <p14:tracePt t="140451" x="5921375" y="3160713"/>
          <p14:tracePt t="140471" x="6153150" y="3160713"/>
          <p14:tracePt t="140515" x="6402388" y="3160713"/>
          <p14:tracePt t="140545" x="6581775" y="3160713"/>
          <p14:tracePt t="140578" x="6724650" y="3160713"/>
          <p14:tracePt t="140606" x="6786563" y="3160713"/>
          <p14:tracePt t="140635" x="6813550" y="3160713"/>
          <p14:tracePt t="140665" x="6850063" y="3160713"/>
          <p14:tracePt t="140697" x="6884988" y="3160713"/>
          <p14:tracePt t="140733" x="6902450" y="3160713"/>
          <p14:tracePt t="140842" x="6911975" y="3160713"/>
          <p14:tracePt t="140932" x="6902450" y="3160713"/>
          <p14:tracePt t="140968" x="6554788" y="3179763"/>
          <p14:tracePt t="140996" x="5653088" y="3268663"/>
          <p14:tracePt t="141028" x="4795838" y="3455988"/>
          <p14:tracePt t="141061" x="3857625" y="3706813"/>
          <p14:tracePt t="141094" x="3562350" y="3867150"/>
          <p14:tracePt t="141124" x="3482975" y="3902075"/>
          <p14:tracePt t="141153" x="3375025" y="3973513"/>
          <p14:tracePt t="141186" x="3276600" y="4044950"/>
          <p14:tracePt t="141215" x="3036888" y="4135438"/>
          <p14:tracePt t="141248" x="2874963" y="4206875"/>
          <p14:tracePt t="141279" x="2759075" y="4233863"/>
          <p14:tracePt t="141313" x="2732088" y="4241800"/>
          <p14:tracePt t="141340" x="2679700" y="4251325"/>
          <p14:tracePt t="141375" x="2562225" y="4251325"/>
          <p14:tracePt t="141401" x="2527300" y="4251325"/>
          <p14:tracePt t="141434" x="2509838" y="4251325"/>
          <p14:tracePt t="141575" x="2544763" y="4251325"/>
          <p14:tracePt t="141609" x="2562225" y="4251325"/>
          <p14:tracePt t="141635" x="2571750" y="4251325"/>
          <p14:tracePt t="141732" x="2562225" y="4241800"/>
          <p14:tracePt t="141762" x="2527300" y="4214813"/>
          <p14:tracePt t="141796" x="2455863" y="4197350"/>
          <p14:tracePt t="141823" x="2428875" y="4187825"/>
          <p14:tracePt t="141860" x="2419350" y="4187825"/>
          <p14:tracePt t="141932" x="2446338" y="4187825"/>
          <p14:tracePt t="141967" x="2517775" y="4197350"/>
          <p14:tracePt t="141994" x="2554288" y="4197350"/>
          <p14:tracePt t="142026" x="2562225" y="4197350"/>
          <p14:tracePt t="142142" x="2490788" y="4170363"/>
          <p14:tracePt t="142169" x="2393950" y="4143375"/>
          <p14:tracePt t="142202" x="2357438" y="4125913"/>
          <p14:tracePt t="142228" x="2339975" y="4125913"/>
          <p14:tracePt t="142326" x="2384425" y="4125913"/>
          <p14:tracePt t="142354" x="2446338" y="4125913"/>
          <p14:tracePt t="142392" x="2527300" y="4125913"/>
          <p14:tracePt t="142418" x="2544763" y="4125913"/>
          <p14:tracePt t="142465" x="2554288" y="4125913"/>
          <p14:tracePt t="142542" x="2536825" y="4125913"/>
          <p14:tracePt t="142576" x="2465388" y="4116388"/>
          <p14:tracePt t="142609" x="2384425" y="4098925"/>
          <p14:tracePt t="142642" x="2339975" y="4090988"/>
          <p14:tracePt t="142667" x="2330450" y="4090988"/>
          <p14:tracePt t="142766" x="2366963" y="4090988"/>
          <p14:tracePt t="142796" x="2500313" y="4116388"/>
          <p14:tracePt t="142824" x="2544763" y="4125913"/>
          <p14:tracePt t="142859" x="2589213" y="4135438"/>
          <p14:tracePt t="142909" x="2598738" y="4135438"/>
          <p14:tracePt t="142999" x="2589213" y="4135438"/>
          <p14:tracePt t="143029" x="2554288" y="4135438"/>
          <p14:tracePt t="143076" x="2544763" y="4125913"/>
          <p14:tracePt t="143109" x="2536825" y="4125913"/>
          <p14:tracePt t="143249" x="2544763" y="4125913"/>
          <p14:tracePt t="143294" x="2562225" y="4125913"/>
          <p14:tracePt t="143360" x="2571750" y="4135438"/>
          <p14:tracePt t="143465" x="2544763" y="4135438"/>
          <p14:tracePt t="143496" x="2527300" y="4135438"/>
          <p14:tracePt t="143529" x="2509838" y="4135438"/>
          <p14:tracePt t="143562" x="2482850" y="4135438"/>
          <p14:tracePt t="143609" x="2473325" y="4135438"/>
          <p14:tracePt t="143777" x="2490788" y="4135438"/>
          <p14:tracePt t="143813" x="2500313" y="4135438"/>
          <p14:tracePt t="143876" x="2509838" y="4135438"/>
          <p14:tracePt t="144779" x="2500313" y="4135438"/>
          <p14:tracePt t="144826" x="2500313" y="4125913"/>
          <p14:tracePt t="144854" x="2482850" y="4125913"/>
          <p14:tracePt t="144926" x="2473325" y="4125913"/>
          <p14:tracePt t="144966" x="2473325" y="4116388"/>
          <p14:tracePt t="145516" x="2419350" y="4143375"/>
          <p14:tracePt t="145545" x="2339975" y="4162425"/>
          <p14:tracePt t="145578" x="2330450" y="4162425"/>
          <p14:tracePt t="145732" x="2347913" y="4162425"/>
          <p14:tracePt t="145764" x="2357438" y="4162425"/>
          <p14:tracePt t="145826" x="2366963" y="4162425"/>
          <p14:tracePt t="145860" x="2411413" y="4162425"/>
          <p14:tracePt t="145886" x="2428875" y="4170363"/>
          <p14:tracePt t="145927" x="2455863" y="4170363"/>
          <p14:tracePt t="145955" x="2473325" y="4179888"/>
          <p14:tracePt t="145969" x="2482850" y="4179888"/>
          <p14:tracePt t="146193" x="2465388" y="4179888"/>
          <p14:tracePt t="146218" x="2455863" y="4170363"/>
          <p14:tracePt t="146266" x="2446338" y="4170363"/>
          <p14:tracePt t="146295" x="2438400" y="4162425"/>
          <p14:tracePt t="146329" x="2428875" y="4162425"/>
          <p14:tracePt t="146362" x="2411413" y="4143375"/>
          <p14:tracePt t="146387" x="2384425" y="4135438"/>
          <p14:tracePt t="146421" x="2312988" y="4090988"/>
          <p14:tracePt t="146456" x="2251075" y="4044950"/>
          <p14:tracePt t="146465" x="2241550" y="4037013"/>
          <p14:tracePt t="146501" x="2224088" y="4010025"/>
          <p14:tracePt t="146532" x="2224088" y="3992563"/>
          <p14:tracePt t="146565" x="2224088" y="3956050"/>
          <p14:tracePt t="146594" x="2224088" y="3813175"/>
          <p14:tracePt t="146620" x="2224088" y="3608388"/>
          <p14:tracePt t="146660" x="2286000" y="3402013"/>
          <p14:tracePt t="146688" x="2411413" y="3197225"/>
          <p14:tracePt t="146717" x="2598738" y="2973388"/>
          <p14:tracePt t="146747" x="2840038" y="2732088"/>
          <p14:tracePt t="146779" x="3313113" y="2322513"/>
          <p14:tracePt t="146811" x="3822700" y="1965325"/>
          <p14:tracePt t="146845" x="4125913" y="1812925"/>
          <p14:tracePt t="146870" x="4330700" y="1731963"/>
          <p14:tracePt t="146903" x="4527550" y="1670050"/>
          <p14:tracePt t="146935" x="4687888" y="1652588"/>
          <p14:tracePt t="146968" x="4776788" y="1652588"/>
          <p14:tracePt t="146982" x="4867275" y="1643063"/>
          <p14:tracePt t="147016" x="4973638" y="1643063"/>
          <p14:tracePt t="147046" x="5143500" y="1660525"/>
          <p14:tracePt t="147079" x="5384800" y="1724025"/>
          <p14:tracePt t="147112" x="5608638" y="1758950"/>
          <p14:tracePt t="147137" x="5830888" y="1812925"/>
          <p14:tracePt t="147172" x="6045200" y="1874838"/>
          <p14:tracePt t="147202" x="6303963" y="1920875"/>
          <p14:tracePt t="147230" x="6456363" y="1938338"/>
          <p14:tracePt t="147263" x="6599238" y="1965325"/>
          <p14:tracePt t="147295" x="6680200" y="1973263"/>
          <p14:tracePt t="147327" x="6769100" y="2017713"/>
          <p14:tracePt t="147360" x="6831013" y="2054225"/>
          <p14:tracePt t="147393" x="6921500" y="2108200"/>
          <p14:tracePt t="147418" x="6973888" y="2152650"/>
          <p14:tracePt t="147451" x="7018338" y="2232025"/>
          <p14:tracePt t="147471" x="7027863" y="2241550"/>
          <p14:tracePt t="147498" x="7054850" y="2286000"/>
          <p14:tracePt t="147528" x="7089775" y="2330450"/>
          <p14:tracePt t="147560" x="7135813" y="2393950"/>
          <p14:tracePt t="147593" x="7170738" y="2446338"/>
          <p14:tracePt t="147627" x="7207250" y="2517775"/>
          <p14:tracePt t="147653" x="7224713" y="2571750"/>
          <p14:tracePt t="147693" x="7232650" y="2589213"/>
          <p14:tracePt t="147733" x="7242175" y="2643188"/>
          <p14:tracePt t="147769" x="7278688" y="2813050"/>
          <p14:tracePt t="147797" x="7296150" y="2894013"/>
          <p14:tracePt t="147829" x="7296150" y="2921000"/>
          <p14:tracePt t="147893" x="7296150" y="2955925"/>
          <p14:tracePt t="148343" x="7304088" y="2992438"/>
          <p14:tracePt t="148376" x="7323138" y="3044825"/>
          <p14:tracePt t="148402" x="7340600" y="3081338"/>
          <p14:tracePt t="148435" x="7350125" y="3098800"/>
          <p14:tracePt t="148468" x="7350125" y="3108325"/>
          <p14:tracePt t="148495" x="7358063" y="3152775"/>
          <p14:tracePt t="148528" x="7358063" y="3268663"/>
          <p14:tracePt t="148560" x="7375525" y="3340100"/>
          <p14:tracePt t="148593" x="7375525" y="3367088"/>
          <p14:tracePt t="148626" x="7375525" y="3429000"/>
          <p14:tracePt t="148652" x="7375525" y="3473450"/>
          <p14:tracePt t="148686" x="7375525" y="3571875"/>
          <p14:tracePt t="148715" x="7375525" y="3662363"/>
          <p14:tracePt t="148750" x="7385050" y="3822700"/>
          <p14:tracePt t="148781" x="7385050" y="3956050"/>
          <p14:tracePt t="148814" x="7358063" y="4064000"/>
          <p14:tracePt t="152143" x="7661275" y="4510088"/>
          <p14:tracePt t="152170" x="7643813" y="4545013"/>
          <p14:tracePt t="152199" x="7599363" y="4564063"/>
          <p14:tracePt t="152231" x="7572375" y="4572000"/>
          <p14:tracePt t="152264" x="7564438" y="4572000"/>
          <p14:tracePt t="152294" x="7518400" y="4572000"/>
          <p14:tracePt t="152327" x="7483475" y="4572000"/>
          <p14:tracePt t="152360" x="7473950" y="4572000"/>
          <p14:tracePt t="152393" x="7466013" y="4564063"/>
          <p14:tracePt t="152443" x="7446963" y="4527550"/>
          <p14:tracePt t="152470" x="7421563" y="4492625"/>
          <p14:tracePt t="152497" x="7412038" y="4456113"/>
          <p14:tracePt t="152529" x="7412038" y="4394200"/>
          <p14:tracePt t="152562" x="7466013" y="4278313"/>
          <p14:tracePt t="152597" x="7581900" y="4214813"/>
          <p14:tracePt t="152626" x="7688263" y="4187825"/>
          <p14:tracePt t="152656" x="7732713" y="4187825"/>
          <p14:tracePt t="152684" x="7778750" y="4197350"/>
          <p14:tracePt t="152718" x="7823200" y="4224338"/>
          <p14:tracePt t="152747" x="7831138" y="4313238"/>
          <p14:tracePt t="152780" x="7804150" y="4421188"/>
          <p14:tracePt t="152812" x="7608888" y="4581525"/>
          <p14:tracePt t="152844" x="7473950" y="4608513"/>
          <p14:tracePt t="152872" x="7412038" y="4608513"/>
          <p14:tracePt t="152910" x="7385050" y="4608513"/>
          <p14:tracePt t="152936" x="7385050" y="4591050"/>
          <p14:tracePt t="152970" x="7385050" y="4581525"/>
          <p14:tracePt t="153018" x="7402513" y="4581525"/>
          <p14:tracePt t="153047" x="7456488" y="4545013"/>
          <p14:tracePt t="153081" x="7608888" y="4376738"/>
          <p14:tracePt t="153112" x="7653338" y="4098925"/>
          <p14:tracePt t="153145" x="7653338" y="3830638"/>
          <p14:tracePt t="153175" x="7626350" y="3536950"/>
          <p14:tracePt t="153200" x="7626350" y="3500438"/>
          <p14:tracePt t="153577" x="7616825" y="3536950"/>
          <p14:tracePt t="153611" x="7616825" y="3608388"/>
          <p14:tracePt t="153637" x="7608888" y="3733800"/>
          <p14:tracePt t="153671" x="7589838" y="3965575"/>
          <p14:tracePt t="153704" x="7589838" y="4162425"/>
          <p14:tracePt t="153731" x="7599363" y="4268788"/>
          <p14:tracePt t="153764" x="7608888" y="4465638"/>
          <p14:tracePt t="153796" x="7608888" y="4759325"/>
          <p14:tracePt t="153830" x="7599363" y="4929188"/>
          <p14:tracePt t="153859" x="7537450" y="5187950"/>
          <p14:tracePt t="153894" x="7483475" y="5492750"/>
          <p14:tracePt t="153920" x="7473950" y="5643563"/>
          <p14:tracePt t="153953" x="7473950" y="5867400"/>
          <p14:tracePt t="153972" x="7473950" y="5938838"/>
          <p14:tracePt t="154000" x="7456488" y="6046788"/>
          <p14:tracePt t="154030" x="7421563" y="6180138"/>
          <p14:tracePt t="154063" x="7421563" y="6242050"/>
          <p14:tracePt t="154095" x="7421563" y="6251575"/>
          <p14:tracePt t="154361" x="7412038" y="6251575"/>
          <p14:tracePt t="154427" x="7394575" y="6091238"/>
          <p14:tracePt t="154454" x="7340600" y="5768975"/>
          <p14:tracePt t="154475" x="7259638" y="5313363"/>
          <p14:tracePt t="154500" x="7242175" y="4867275"/>
          <p14:tracePt t="154530" x="7242175" y="4313238"/>
          <p14:tracePt t="154563" x="7242175" y="4098925"/>
          <p14:tracePt t="154595" x="7242175" y="4010025"/>
          <p14:tracePt t="154643" x="7242175" y="4000500"/>
          <p14:tracePt t="154733" x="7251700" y="4019550"/>
          <p14:tracePt t="154765" x="7278688" y="4152900"/>
          <p14:tracePt t="154797" x="7367588" y="4572000"/>
          <p14:tracePt t="154830" x="7385050" y="4840288"/>
          <p14:tracePt t="154864" x="7358063" y="5251450"/>
          <p14:tracePt t="154892" x="7340600" y="5519738"/>
          <p14:tracePt t="154920" x="7331075" y="5768975"/>
          <p14:tracePt t="154950" x="7331075" y="5805488"/>
          <p14:tracePt t="154973" x="7331075" y="5813425"/>
          <p14:tracePt t="155033" x="7340600" y="5519738"/>
          <p14:tracePt t="155063" x="7340600" y="4992688"/>
          <p14:tracePt t="155095" x="7323138" y="3714750"/>
          <p14:tracePt t="155129" x="7296150" y="2982913"/>
          <p14:tracePt t="155153" x="7296150" y="2921000"/>
          <p14:tracePt t="155187" x="7296150" y="2911475"/>
          <p14:tracePt t="155234" x="7296150" y="2938463"/>
          <p14:tracePt t="155250" x="7313613" y="3206750"/>
          <p14:tracePt t="155278" x="7375525" y="3662363"/>
          <p14:tracePt t="155311" x="7421563" y="4367213"/>
          <p14:tracePt t="155344" x="7385050" y="4733925"/>
          <p14:tracePt t="155378" x="7331075" y="5072063"/>
          <p14:tracePt t="155404" x="7323138" y="5126038"/>
          <p14:tracePt t="155438" x="7313613" y="5135563"/>
          <p14:tracePt t="155468" x="7259638" y="4921250"/>
          <p14:tracePt t="155499" x="7180263" y="4170363"/>
          <p14:tracePt t="155531" x="7180263" y="3375025"/>
          <p14:tracePt t="155551" x="7232650" y="3206750"/>
          <p14:tracePt t="155579" x="7296150" y="3017838"/>
          <p14:tracePt t="155611" x="7313613" y="2973388"/>
          <p14:tracePt t="155677" x="7350125" y="3357563"/>
          <p14:tracePt t="155703" x="7429500" y="3867150"/>
          <p14:tracePt t="155736" x="7446963" y="4384675"/>
          <p14:tracePt t="155763" x="7466013" y="4956175"/>
          <p14:tracePt t="155796" x="7466013" y="5135563"/>
          <p14:tracePt t="155829" x="7466013" y="5187950"/>
          <p14:tracePt t="155911" x="7421563" y="4786313"/>
          <p14:tracePt t="155937" x="7358063" y="4278313"/>
          <p14:tracePt t="155970" x="7367588" y="3429000"/>
          <p14:tracePt t="155999" x="7483475" y="3125788"/>
          <p14:tracePt t="156031" x="7493000" y="3071813"/>
          <p14:tracePt t="156078" x="7493000" y="3187700"/>
          <p14:tracePt t="156112" x="7493000" y="3598863"/>
          <p14:tracePt t="156139" x="7446963" y="4037013"/>
          <p14:tracePt t="156160" x="7429500" y="4179888"/>
          <p14:tracePt t="156185" x="7375525" y="4402138"/>
          <p14:tracePt t="156219" x="7350125" y="4492625"/>
          <p14:tracePt t="158710" x="9045575" y="4376738"/>
          <p14:tracePt t="158734" x="9082088" y="4376738"/>
          <p14:tracePt t="158767" x="9126538" y="4376738"/>
          <p14:tracePt t="158794" x="9136063" y="4367213"/>
          <p14:tracePt t="158845" x="9136063" y="4357688"/>
          <p14:tracePt t="159017" x="9136063" y="4349750"/>
          <p14:tracePt t="159144" x="9090025" y="4349750"/>
          <p14:tracePt t="159171" x="9037638" y="4349750"/>
          <p14:tracePt t="159205" x="8867775" y="4349750"/>
          <p14:tracePt t="159231" x="8724900" y="4349750"/>
          <p14:tracePt t="159266" x="8609013" y="4349750"/>
          <p14:tracePt t="159297" x="8589963" y="4349750"/>
          <p14:tracePt t="159330" x="8582025" y="4349750"/>
          <p14:tracePt t="159534" x="8518525" y="4376738"/>
          <p14:tracePt t="159578" x="8350250" y="4448175"/>
          <p14:tracePt t="159611" x="8232775" y="4456113"/>
          <p14:tracePt t="159645" x="8197850" y="4456113"/>
          <p14:tracePt t="240052" x="8116888" y="4768850"/>
          <p14:tracePt t="240075" x="8027988" y="4973638"/>
          <p14:tracePt t="240109" x="7912100" y="5197475"/>
          <p14:tracePt t="240141" x="7875588" y="5233988"/>
          <p14:tracePt t="240170" x="7875588" y="5241925"/>
          <p14:tracePt t="240219" x="8037513" y="5162550"/>
          <p14:tracePt t="240252" x="8296275" y="5037138"/>
          <p14:tracePt t="240286" x="8582025" y="4938713"/>
          <p14:tracePt t="240319" x="8616950" y="4911725"/>
          <p14:tracePt t="240357" x="8429625" y="4938713"/>
          <p14:tracePt t="240391" x="7429500" y="5054600"/>
          <p14:tracePt t="240420" x="6357938" y="5054600"/>
          <p14:tracePt t="240453" x="5349875" y="5000625"/>
          <p14:tracePt t="240486" x="5180013" y="4956175"/>
          <p14:tracePt t="240769" x="4786313" y="4616450"/>
          <p14:tracePt t="240802" x="4313238" y="4224338"/>
          <p14:tracePt t="240852" x="4044950" y="4125913"/>
          <p14:tracePt t="240891" x="3857625" y="4162425"/>
          <p14:tracePt t="240920" x="3741738" y="4313238"/>
          <p14:tracePt t="240952" x="3625850" y="4465638"/>
          <p14:tracePt t="240986" x="3589338" y="4483100"/>
          <p14:tracePt t="241020" x="3544888" y="4429125"/>
          <p14:tracePt t="241052" x="3446463" y="4206875"/>
          <p14:tracePt t="241086" x="3419475" y="4019550"/>
          <p14:tracePt t="241124" x="3419475" y="3956050"/>
          <p14:tracePt t="241153" x="3490913" y="3956050"/>
          <p14:tracePt t="241186" x="3652838" y="4090988"/>
          <p14:tracePt t="241219" x="3679825" y="4162425"/>
          <p14:tracePt t="241253" x="3679825" y="4197350"/>
          <p14:tracePt t="241319" x="3670300" y="4116388"/>
          <p14:tracePt t="241352" x="3670300" y="3956050"/>
          <p14:tracePt t="241390" x="3670300" y="3938588"/>
          <p14:tracePt t="241420" x="3697288" y="3992563"/>
          <p14:tracePt t="241452" x="3714750" y="4187825"/>
          <p14:tracePt t="241486" x="3714750" y="4251325"/>
          <p14:tracePt t="241553" x="3705225" y="3983038"/>
          <p14:tracePt t="241586" x="3714750" y="3554413"/>
          <p14:tracePt t="241608" x="3724275" y="3473450"/>
          <p14:tracePt t="241641" x="3724275" y="3465513"/>
          <p14:tracePt t="241686" x="3724275" y="3589338"/>
          <p14:tracePt t="241719" x="3697288" y="3956050"/>
          <p14:tracePt t="241752" x="3670300" y="4071938"/>
          <p14:tracePt t="241786" x="3670300" y="4108450"/>
          <p14:tracePt t="241841" x="3670300" y="4071938"/>
          <p14:tracePt t="241875" x="3670300" y="3867150"/>
          <p14:tracePt t="241904" x="3697288" y="3643313"/>
          <p14:tracePt t="241936" x="3724275" y="3509963"/>
          <p14:tracePt t="241969" x="3741738" y="3473450"/>
          <p14:tracePt t="242020" x="3741738" y="3509963"/>
          <p14:tracePt t="242053" x="3741738" y="3714750"/>
          <p14:tracePt t="242091" x="3741738" y="4000500"/>
          <p14:tracePt t="242125" x="3732213" y="4278313"/>
          <p14:tracePt t="242158" x="3732213" y="4492625"/>
          <p14:tracePt t="242189" x="3714750" y="4876800"/>
          <p14:tracePt t="242220" x="3714750" y="5072063"/>
          <p14:tracePt t="242252" x="3714750" y="5259388"/>
          <p14:tracePt t="242286" x="3714750" y="5357813"/>
          <p14:tracePt t="242319" x="3714750" y="5376863"/>
          <p14:tracePt t="242358" x="3714750" y="5384800"/>
          <p14:tracePt t="242519" x="3714750" y="5376863"/>
          <p14:tracePt t="242608" x="3697288" y="5376863"/>
          <p14:tracePt t="242642" x="3687763" y="5376863"/>
          <p14:tracePt t="242936" x="3679825" y="5376863"/>
          <p14:tracePt t="243020" x="3670300" y="5376863"/>
          <p14:tracePt t="243108" x="3670300" y="5367338"/>
          <p14:tracePt t="243142" x="3670300" y="5340350"/>
          <p14:tracePt t="243170" x="3670300" y="5330825"/>
          <p14:tracePt t="243203" x="3670300" y="5322888"/>
          <p14:tracePt t="243237" x="3670300" y="5313363"/>
          <p14:tracePt t="243303" x="3670300" y="5305425"/>
          <p14:tracePt t="243419" x="3670300" y="5295900"/>
          <p14:tracePt t="243453" x="3660775" y="5286375"/>
          <p14:tracePt t="243486" x="3660775" y="5251450"/>
          <p14:tracePt t="243519" x="3660775" y="5224463"/>
          <p14:tracePt t="243553" x="3660775" y="5207000"/>
          <p14:tracePt t="243591" x="3660775" y="5197475"/>
          <p14:tracePt t="244970" x="3660775" y="5214938"/>
          <p14:tracePt t="245770" x="3660775" y="5207000"/>
          <p14:tracePt t="245803" x="3660775" y="5187950"/>
          <p14:tracePt t="245836" x="3660775" y="5135563"/>
          <p14:tracePt t="245859" x="3670300" y="5108575"/>
          <p14:tracePt t="245893" x="3687763" y="5019675"/>
          <p14:tracePt t="245921" x="3687763" y="4894263"/>
          <p14:tracePt t="245953" x="3687763" y="4598988"/>
          <p14:tracePt t="245986" x="3687763" y="4429125"/>
          <p14:tracePt t="246020" x="3679825" y="4241800"/>
          <p14:tracePt t="246053" x="3670300" y="4214813"/>
          <p14:tracePt t="246087" x="3670300" y="4206875"/>
          <p14:tracePt t="246336" x="3751263" y="4187825"/>
          <p14:tracePt t="246359" x="3776663" y="4179888"/>
          <p14:tracePt t="246393" x="3803650" y="4170363"/>
          <p14:tracePt t="246421" x="3813175" y="4170363"/>
          <p14:tracePt t="246520" x="3759200" y="4170363"/>
          <p14:tracePt t="246553" x="3652838" y="4170363"/>
          <p14:tracePt t="246587" x="3633788" y="4170363"/>
          <p14:tracePt t="246687" x="3724275" y="4197350"/>
          <p14:tracePt t="246720" x="3830638" y="4224338"/>
          <p14:tracePt t="246753" x="3848100" y="4224338"/>
          <p14:tracePt t="246787" x="3857625" y="4224338"/>
          <p14:tracePt t="246837" x="3822700" y="4206875"/>
          <p14:tracePt t="246860" x="3724275" y="4152900"/>
          <p14:tracePt t="246892" x="3633788" y="4135438"/>
          <p14:tracePt t="246921" x="3616325" y="4135438"/>
          <p14:tracePt t="247037" x="3625850" y="4135438"/>
          <p14:tracePt t="255410" x="3633788" y="4098925"/>
          <p14:tracePt t="255439" x="3652838" y="4071938"/>
          <p14:tracePt t="255471" x="3660775" y="3992563"/>
          <p14:tracePt t="255489" x="3679825" y="3948113"/>
          <p14:tracePt t="255521" x="3697288" y="3822700"/>
          <p14:tracePt t="255554" x="3697288" y="3724275"/>
          <p14:tracePt t="255587" x="3714750" y="3608388"/>
          <p14:tracePt t="255621" x="3714750" y="3554413"/>
          <p14:tracePt t="255659" x="3724275" y="3509963"/>
          <p14:tracePt t="255688" x="3724275" y="3500438"/>
          <p14:tracePt t="255804" x="3741738" y="3608388"/>
          <p14:tracePt t="255838" x="3741738" y="3830638"/>
          <p14:tracePt t="255876" x="3741738" y="3929063"/>
          <p14:tracePt t="255910" x="3741738" y="3965575"/>
          <p14:tracePt t="255939" x="3724275" y="3992563"/>
          <p14:tracePt t="255988" x="3724275" y="4019550"/>
          <p14:tracePt t="256022" x="3714750" y="4027488"/>
          <p14:tracePt t="256054" x="3705225" y="4044950"/>
          <p14:tracePt t="256087" x="3705225" y="4054475"/>
          <p14:tracePt t="256221" x="3705225" y="3929063"/>
          <p14:tracePt t="256254" x="3786188" y="3563938"/>
          <p14:tracePt t="256289" x="3867150" y="3340100"/>
          <p14:tracePt t="256338" x="3875088" y="33226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End of Part 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9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239885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90519" x="3670300" y="3303588"/>
          <p14:tracePt t="2390570" x="3482975" y="3278188"/>
          <p14:tracePt t="2390602" x="3411538" y="3241675"/>
          <p14:tracePt t="2390621" x="3286125" y="3206750"/>
          <p14:tracePt t="2390652" x="2874963" y="3232150"/>
          <p14:tracePt t="2390676" x="2697163" y="3268663"/>
          <p14:tracePt t="2390710" x="2500313" y="3340100"/>
          <p14:tracePt t="2390743" x="2295525" y="3446463"/>
          <p14:tracePt t="2390770" x="1990725" y="3662363"/>
          <p14:tracePt t="2390802" x="1884363" y="3786188"/>
          <p14:tracePt t="2390836" x="1839913" y="3822700"/>
          <p14:tracePt t="2390886" x="1822450" y="3822700"/>
          <p14:tracePt t="2390910" x="1803400" y="3822700"/>
          <p14:tracePt t="2390943" x="1731963" y="3805238"/>
          <p14:tracePt t="2390976" x="1679575" y="3759200"/>
          <p14:tracePt t="2391004" x="1633538" y="3687763"/>
          <p14:tracePt t="2391038" x="1517650" y="3224213"/>
          <p14:tracePt t="2391069" x="1401763" y="2500313"/>
          <p14:tracePt t="2391103" x="1357313" y="1554163"/>
          <p14:tracePt t="2391121" x="1339850" y="1366838"/>
          <p14:tracePt t="2391487" x="1133475" y="1330325"/>
          <p14:tracePt t="2391522" x="830263" y="1223963"/>
          <p14:tracePt t="2391557" x="723900" y="1169988"/>
          <p14:tracePt t="2391587" x="393700" y="785813"/>
          <p14:tracePt t="2392071" x="322263" y="482600"/>
          <p14:tracePt t="2392103" x="330200" y="482600"/>
          <p14:tracePt t="2392160" x="339725" y="482600"/>
          <p14:tracePt t="2394668" x="3956050" y="3421063"/>
          <p14:tracePt t="2394701" x="2955925" y="1625600"/>
          <p14:tracePt t="2394727" x="2660650" y="866775"/>
          <p14:tracePt t="2395351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2|3.4|64.4|50.7|15.6|51.1|33.7|38.1|16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40.8|59.3|18.6|8.8|64.1|79.7|23|13.4|191.2|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73.7|84.7|0.9|3.5|10.3|68|32.4|3.3|9|2.8|4.3|40.4|4.5|11.9|13|13.7|30|5.2|4|7|4.9|2.8|0.9|0.6|3.9|10.1|29.9|23.7|4.6|5.4|8.9|14.1|7.9|2.9|2.9|76.3|3.2|48.4|4|16.9|23.6|6.6|216.1|34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68.9|7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3|74.9|17.3|3.4|6.8|38.9|3|8.9|2.3|16.6|2|4|15.8|4|4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8|5.8|26.6|15.8|0.9|0.8|0.7|20.8|39.6|1.1|2.9|2.1|30.2|19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7|5.2|17|7.5"/>
</p:tagLst>
</file>

<file path=ppt/theme/theme1.xml><?xml version="1.0" encoding="utf-8"?>
<a:theme xmlns:a="http://schemas.openxmlformats.org/drawingml/2006/main" name="2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hangingPunct="0">
          <a:defRPr sz="2000" dirty="0" smtClean="0">
            <a:latin typeface="+mj-lt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4A94C8E-3E2B-4AD9-8D67-7815198BE085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12638</TotalTime>
  <Words>942</Words>
  <Application>Microsoft Office PowerPoint</Application>
  <PresentationFormat>On-screen Show (4:3)</PresentationFormat>
  <Paragraphs>228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MS PGothic</vt:lpstr>
      <vt:lpstr>MS PGothic</vt:lpstr>
      <vt:lpstr>Arial</vt:lpstr>
      <vt:lpstr>Calibri</vt:lpstr>
      <vt:lpstr>Consolas</vt:lpstr>
      <vt:lpstr>Courier New</vt:lpstr>
      <vt:lpstr>Neo Sans Intel</vt:lpstr>
      <vt:lpstr>Neo Sans Intel Light</vt:lpstr>
      <vt:lpstr>Neo Sans Intel Medium</vt:lpstr>
      <vt:lpstr>Symbol</vt:lpstr>
      <vt:lpstr>Verdana</vt:lpstr>
      <vt:lpstr>Wingdings</vt:lpstr>
      <vt:lpstr>2_mdsp_2011</vt:lpstr>
      <vt:lpstr>Out-Of-Order Execution (part III)</vt:lpstr>
      <vt:lpstr>Refresher: Memory Dependencies</vt:lpstr>
      <vt:lpstr>Load  and Store Buffer</vt:lpstr>
      <vt:lpstr>SB and LB Operation</vt:lpstr>
      <vt:lpstr>Store Forwarding</vt:lpstr>
      <vt:lpstr>False Dependency from Store Data</vt:lpstr>
      <vt:lpstr>STA and STD</vt:lpstr>
      <vt:lpstr>SB and LB Operation: STA and STD</vt:lpstr>
      <vt:lpstr>End of Part I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504</cp:revision>
  <dcterms:created xsi:type="dcterms:W3CDTF">2011-10-24T08:13:52Z</dcterms:created>
  <dcterms:modified xsi:type="dcterms:W3CDTF">2015-04-13T09:16:40Z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